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3"/>
  </p:notesMasterIdLst>
  <p:sldIdLst>
    <p:sldId id="773" r:id="rId2"/>
    <p:sldId id="832" r:id="rId3"/>
    <p:sldId id="879" r:id="rId4"/>
    <p:sldId id="934" r:id="rId5"/>
    <p:sldId id="935" r:id="rId6"/>
    <p:sldId id="936" r:id="rId7"/>
    <p:sldId id="937" r:id="rId8"/>
    <p:sldId id="938" r:id="rId9"/>
    <p:sldId id="939" r:id="rId10"/>
    <p:sldId id="940" r:id="rId11"/>
    <p:sldId id="794" r:id="rId12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4">
          <p15:clr>
            <a:srgbClr val="A4A3A4"/>
          </p15:clr>
        </p15:guide>
        <p15:guide id="2" pos="1856">
          <p15:clr>
            <a:srgbClr val="A4A3A4"/>
          </p15:clr>
        </p15:guide>
        <p15:guide id="3" pos="74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64" y="-108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57945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6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9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119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57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pPr>
                <a:defRPr/>
              </a:pPr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128372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381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4897438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zh-CN" altLang="en-US" sz="4800" b="1" dirty="0" smtClean="0"/>
              <a:t>混合应用开发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5375670" y="3781425"/>
            <a:ext cx="40344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sz="3600" dirty="0" smtClean="0">
                <a:latin typeface="+mn-ea"/>
                <a:ea typeface="+mn-ea"/>
              </a:rPr>
              <a:t>Ionic</a:t>
            </a:r>
            <a:r>
              <a:rPr lang="zh-CN" altLang="en-US" sz="3600" dirty="0" smtClean="0">
                <a:latin typeface="+mn-ea"/>
                <a:ea typeface="+mn-ea"/>
              </a:rPr>
              <a:t>常用组件</a:t>
            </a:r>
            <a:endParaRPr lang="zh-CN" altLang="en-US" sz="3600" dirty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表</a:t>
            </a:r>
            <a:r>
              <a:rPr lang="zh-CN" altLang="en-US" dirty="0" smtClean="0">
                <a:latin typeface="+mn-ea"/>
                <a:ea typeface="+mn-ea"/>
              </a:rPr>
              <a:t>单</a:t>
            </a:r>
            <a:r>
              <a:rPr lang="en-US" altLang="zh-CN" dirty="0" smtClean="0">
                <a:latin typeface="+mn-ea"/>
                <a:ea typeface="+mn-ea"/>
              </a:rPr>
              <a:t>-</a:t>
            </a:r>
            <a:r>
              <a:rPr lang="zh-CN" altLang="en-US" dirty="0" smtClean="0">
                <a:latin typeface="+mn-ea"/>
                <a:ea typeface="+mn-ea"/>
              </a:rPr>
              <a:t>输入框</a:t>
            </a:r>
          </a:p>
        </p:txBody>
      </p:sp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643959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en-US" altLang="zh-CN" sz="2800" dirty="0" smtClean="0"/>
              <a:t> </a:t>
            </a:r>
            <a:r>
              <a:rPr lang="zh-CN" altLang="en-US" sz="2800" dirty="0" smtClean="0"/>
              <a:t>表单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输入框  </a:t>
            </a:r>
            <a:r>
              <a:rPr lang="en-US" altLang="zh-CN" sz="2800" dirty="0" smtClean="0"/>
              <a:t>--  </a:t>
            </a:r>
            <a:r>
              <a:rPr lang="en-US" altLang="zh-CN" dirty="0" smtClean="0"/>
              <a:t>ion-input</a:t>
            </a:r>
            <a:endParaRPr lang="en-US" altLang="zh-CN" sz="2800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/>
              <a:t>行</a:t>
            </a:r>
            <a:r>
              <a:rPr lang="zh-CN" altLang="en-US" dirty="0" smtClean="0"/>
              <a:t>内标签输入框：</a:t>
            </a:r>
            <a:r>
              <a:rPr lang="en-US" altLang="zh-CN" dirty="0" smtClean="0"/>
              <a:t>&lt;ion-label&gt;</a:t>
            </a:r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固定标签输入框：</a:t>
            </a:r>
            <a:r>
              <a:rPr lang="en-US" altLang="zh-CN" dirty="0"/>
              <a:t> &lt;</a:t>
            </a:r>
            <a:r>
              <a:rPr lang="en-US" altLang="zh-CN" dirty="0" smtClean="0"/>
              <a:t>ion-label </a:t>
            </a:r>
            <a:r>
              <a:rPr lang="en-US" altLang="zh-CN" dirty="0" smtClean="0">
                <a:solidFill>
                  <a:srgbClr val="FF0000"/>
                </a:solidFill>
              </a:rPr>
              <a:t>fixed</a:t>
            </a:r>
            <a:r>
              <a:rPr lang="en-US" altLang="zh-CN" dirty="0" smtClean="0"/>
              <a:t>&gt;</a:t>
            </a:r>
          </a:p>
          <a:p>
            <a:pPr marL="591775" lvl="1"/>
            <a:r>
              <a:rPr lang="zh-CN" altLang="en-US" dirty="0" smtClean="0"/>
              <a:t> 堆叠</a:t>
            </a:r>
            <a:r>
              <a:rPr lang="zh-CN" altLang="en-US" dirty="0"/>
              <a:t>标签输入</a:t>
            </a:r>
            <a:r>
              <a:rPr lang="zh-CN" altLang="en-US" dirty="0" smtClean="0"/>
              <a:t>框：</a:t>
            </a:r>
            <a:r>
              <a:rPr lang="en-US" altLang="zh-CN" dirty="0"/>
              <a:t> &lt;ion-label </a:t>
            </a:r>
            <a:r>
              <a:rPr lang="en-US" altLang="zh-CN" dirty="0" smtClean="0">
                <a:solidFill>
                  <a:srgbClr val="FF0000"/>
                </a:solidFill>
              </a:rPr>
              <a:t>stacked</a:t>
            </a:r>
            <a:r>
              <a:rPr lang="en-US" altLang="zh-CN" dirty="0" smtClean="0"/>
              <a:t>&gt;</a:t>
            </a:r>
          </a:p>
          <a:p>
            <a:pPr marL="591775" lvl="1"/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浮动标签输入框：</a:t>
            </a:r>
            <a:r>
              <a:rPr lang="en-US" altLang="zh-CN" dirty="0"/>
              <a:t> &lt;ion-label </a:t>
            </a:r>
            <a:r>
              <a:rPr lang="en-US" altLang="zh-CN" dirty="0" smtClean="0">
                <a:solidFill>
                  <a:srgbClr val="FF0000"/>
                </a:solidFill>
              </a:rPr>
              <a:t>floating</a:t>
            </a:r>
            <a:r>
              <a:rPr lang="en-US" altLang="zh-CN" dirty="0" smtClean="0"/>
              <a:t>&gt;</a:t>
            </a:r>
          </a:p>
          <a:p>
            <a:pPr marL="591775" lvl="1"/>
            <a:r>
              <a:rPr lang="en-US" altLang="zh-CN" dirty="0" smtClean="0"/>
              <a:t> </a:t>
            </a:r>
            <a:r>
              <a:rPr lang="zh-CN" altLang="en-US" dirty="0" smtClean="0"/>
              <a:t>内嵌输入框：</a:t>
            </a:r>
            <a:r>
              <a:rPr lang="en-US" altLang="zh-CN" dirty="0" smtClean="0">
                <a:solidFill>
                  <a:srgbClr val="FF0000"/>
                </a:solidFill>
              </a:rPr>
              <a:t>inset</a:t>
            </a:r>
            <a:r>
              <a:rPr lang="zh-CN" altLang="en-US" dirty="0" smtClean="0">
                <a:solidFill>
                  <a:srgbClr val="FF0000"/>
                </a:solidFill>
              </a:rPr>
              <a:t>（添加到父元素）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60000"/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表单</a:t>
            </a:r>
            <a:r>
              <a:rPr lang="en-US" altLang="zh-CN" dirty="0"/>
              <a:t>-</a:t>
            </a:r>
            <a:r>
              <a:rPr lang="zh-CN" altLang="en-US" dirty="0"/>
              <a:t>输入框  </a:t>
            </a:r>
            <a:r>
              <a:rPr lang="en-US" altLang="zh-CN" dirty="0"/>
              <a:t>--  </a:t>
            </a:r>
            <a:r>
              <a:rPr lang="en-US" altLang="zh-CN" dirty="0" smtClean="0"/>
              <a:t>ion-</a:t>
            </a:r>
            <a:r>
              <a:rPr lang="en-US" altLang="zh-CN" dirty="0" err="1" smtClean="0"/>
              <a:t>textarea</a:t>
            </a:r>
            <a:endParaRPr lang="en-US" altLang="zh-CN" dirty="0" smtClean="0"/>
          </a:p>
          <a:p>
            <a:pPr marL="360000"/>
            <a:r>
              <a:rPr lang="en-US" altLang="zh-CN" dirty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实现淘宝登录页</a:t>
            </a:r>
            <a:endParaRPr lang="en-US" altLang="zh-CN" dirty="0">
              <a:solidFill>
                <a:srgbClr val="FF0000"/>
              </a:solidFill>
            </a:endParaRPr>
          </a:p>
          <a:p>
            <a:pPr marL="361587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	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593362" lvl="2" indent="0">
              <a:buNone/>
            </a:pPr>
            <a:r>
              <a:rPr lang="en-US" altLang="zh-CN" dirty="0" smtClean="0">
                <a:latin typeface="+mn-ea"/>
                <a:ea typeface="+mn-ea"/>
              </a:rPr>
              <a:t> 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777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30" y="5806089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187515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列表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按钮及图标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表单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en-US" altLang="zh-CN" dirty="0"/>
              <a:t> </a:t>
            </a:r>
            <a:r>
              <a:rPr lang="zh-CN" altLang="en-US" dirty="0" smtClean="0"/>
              <a:t>列表  </a:t>
            </a:r>
            <a:r>
              <a:rPr lang="en-US" altLang="zh-CN" dirty="0" smtClean="0"/>
              <a:t>--  ion-list</a:t>
            </a:r>
          </a:p>
          <a:p>
            <a:pPr marL="591775" lvl="1"/>
            <a:r>
              <a:rPr lang="zh-CN" altLang="en-US" dirty="0" smtClean="0"/>
              <a:t> 列表</a:t>
            </a:r>
            <a:r>
              <a:rPr lang="zh-CN" altLang="en-US" dirty="0"/>
              <a:t>是几乎所有移动应用程序中广泛使用的界面元素，可以</a:t>
            </a:r>
            <a:r>
              <a:rPr lang="zh-CN" altLang="en-US" dirty="0" smtClean="0"/>
              <a:t>包括文本</a:t>
            </a:r>
            <a:r>
              <a:rPr lang="zh-CN" altLang="en-US" dirty="0"/>
              <a:t>、</a:t>
            </a:r>
            <a:r>
              <a:rPr lang="zh-CN" altLang="en-US" dirty="0" smtClean="0"/>
              <a:t>按钮</a:t>
            </a:r>
            <a:r>
              <a:rPr lang="zh-CN" altLang="en-US" dirty="0"/>
              <a:t>，</a:t>
            </a:r>
            <a:r>
              <a:rPr lang="zh-CN" altLang="en-US" dirty="0" smtClean="0"/>
              <a:t>切换、图标</a:t>
            </a:r>
            <a:r>
              <a:rPr lang="zh-CN" altLang="en-US" dirty="0"/>
              <a:t>和缩略</a:t>
            </a:r>
            <a:r>
              <a:rPr lang="zh-CN" altLang="en-US" dirty="0" smtClean="0"/>
              <a:t>图等内容</a:t>
            </a:r>
            <a:endParaRPr lang="en-US" altLang="zh-CN" dirty="0" smtClean="0"/>
          </a:p>
          <a:p>
            <a:pPr marL="360000"/>
            <a:r>
              <a:rPr lang="zh-CN" altLang="en-US" sz="2800" dirty="0" smtClean="0"/>
              <a:t> 列表项  </a:t>
            </a:r>
            <a:r>
              <a:rPr lang="en-US" altLang="zh-CN" sz="2800" dirty="0" smtClean="0"/>
              <a:t>--  ion-item</a:t>
            </a:r>
          </a:p>
          <a:p>
            <a:pPr marL="591775" lvl="1"/>
            <a:r>
              <a:rPr lang="en-US" altLang="zh-CN" sz="2400" dirty="0" smtClean="0"/>
              <a:t> </a:t>
            </a:r>
            <a:r>
              <a:rPr lang="zh-CN" altLang="en-US" sz="2400" dirty="0" smtClean="0"/>
              <a:t>作为属性：应用于 </a:t>
            </a:r>
            <a:r>
              <a:rPr lang="en-US" altLang="zh-CN" sz="2400" dirty="0" smtClean="0"/>
              <a:t>button </a:t>
            </a:r>
            <a:r>
              <a:rPr lang="zh-CN" altLang="en-US" sz="2400" dirty="0" smtClean="0"/>
              <a:t>和 </a:t>
            </a:r>
            <a:r>
              <a:rPr lang="en-US" altLang="zh-CN" sz="2400" dirty="0" smtClean="0"/>
              <a:t>a </a:t>
            </a:r>
            <a:r>
              <a:rPr lang="zh-CN" altLang="en-US" sz="2400" dirty="0" smtClean="0"/>
              <a:t>标签上</a:t>
            </a:r>
            <a:endParaRPr lang="en-US" altLang="zh-CN" sz="2400" dirty="0" smtClean="0"/>
          </a:p>
          <a:p>
            <a:pPr marL="593362" lvl="2"/>
            <a:r>
              <a:rPr lang="en-US" altLang="zh-CN" sz="2200" dirty="0"/>
              <a:t> </a:t>
            </a:r>
            <a:r>
              <a:rPr lang="zh-CN" altLang="en-US" dirty="0" smtClean="0"/>
              <a:t>默认情况下，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模式会显示右箭头</a:t>
            </a:r>
            <a:endParaRPr lang="en-US" altLang="zh-CN" dirty="0">
              <a:latin typeface="+mn-ea"/>
              <a:ea typeface="+mn-ea"/>
            </a:endParaRPr>
          </a:p>
          <a:p>
            <a:pPr marL="593362" lvl="2"/>
            <a:r>
              <a:rPr lang="en-US" altLang="zh-CN" sz="2200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detail-none </a:t>
            </a:r>
            <a:r>
              <a:rPr lang="zh-CN" altLang="en-US" dirty="0" smtClean="0">
                <a:latin typeface="+mn-ea"/>
                <a:ea typeface="+mn-ea"/>
              </a:rPr>
              <a:t>： 隐藏右箭头</a:t>
            </a:r>
            <a:endParaRPr lang="en-US" altLang="zh-CN" dirty="0" smtClean="0">
              <a:latin typeface="+mn-ea"/>
              <a:ea typeface="+mn-ea"/>
            </a:endParaRPr>
          </a:p>
          <a:p>
            <a:pPr marL="593362" lvl="2"/>
            <a:r>
              <a:rPr lang="en-US" altLang="zh-CN" sz="2200" dirty="0">
                <a:latin typeface="+mn-ea"/>
                <a:ea typeface="+mn-ea"/>
              </a:rPr>
              <a:t> </a:t>
            </a:r>
            <a:r>
              <a:rPr lang="en-US" altLang="zh-CN" sz="2200" dirty="0" smtClean="0">
                <a:latin typeface="+mn-ea"/>
                <a:ea typeface="+mn-ea"/>
              </a:rPr>
              <a:t>detail-push</a:t>
            </a:r>
            <a:r>
              <a:rPr lang="zh-CN" altLang="en-US" sz="2200" dirty="0" smtClean="0">
                <a:latin typeface="+mn-ea"/>
                <a:ea typeface="+mn-ea"/>
              </a:rPr>
              <a:t>： 显示右箭头</a:t>
            </a:r>
            <a:endParaRPr lang="en-US" altLang="zh-CN" sz="22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列表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列表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156652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sz="2800" dirty="0" smtClean="0"/>
              <a:t>列表项  </a:t>
            </a:r>
            <a:r>
              <a:rPr lang="en-US" altLang="zh-CN" sz="2800" dirty="0" smtClean="0"/>
              <a:t>--  ion-item</a:t>
            </a:r>
          </a:p>
          <a:p>
            <a:pPr marL="591775" lvl="1"/>
            <a:r>
              <a:rPr lang="zh-CN" altLang="en-US" sz="2400" dirty="0" smtClean="0"/>
              <a:t> 作为元素：</a:t>
            </a:r>
            <a:r>
              <a:rPr lang="en-US" altLang="zh-CN" sz="2400" dirty="0" smtClean="0"/>
              <a:t>&lt;ion-item&gt;</a:t>
            </a:r>
          </a:p>
          <a:p>
            <a:pPr marL="593362" lvl="2"/>
            <a:r>
              <a:rPr lang="en-US" altLang="zh-CN" sz="2200" dirty="0"/>
              <a:t> </a:t>
            </a:r>
            <a:r>
              <a:rPr lang="en-US" altLang="zh-CN" sz="2200" dirty="0" smtClean="0"/>
              <a:t>item-start</a:t>
            </a:r>
            <a:r>
              <a:rPr lang="zh-CN" altLang="en-US" sz="2200" dirty="0" smtClean="0"/>
              <a:t>：放置在列表项的左侧</a:t>
            </a:r>
            <a:endParaRPr lang="en-US" altLang="zh-CN" sz="2200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smtClean="0"/>
              <a:t>item-end</a:t>
            </a:r>
            <a:r>
              <a:rPr lang="zh-CN" altLang="en-US" dirty="0" smtClean="0"/>
              <a:t>：放置在列表项的右侧</a:t>
            </a:r>
            <a:endParaRPr lang="en-US" altLang="zh-CN" dirty="0" smtClean="0"/>
          </a:p>
          <a:p>
            <a:pPr marL="593362" lvl="2"/>
            <a:r>
              <a:rPr lang="en-US" altLang="zh-CN" sz="2200" dirty="0"/>
              <a:t> </a:t>
            </a:r>
            <a:r>
              <a:rPr lang="en-US" altLang="zh-CN" sz="2200" dirty="0" smtClean="0"/>
              <a:t>item-content</a:t>
            </a:r>
            <a:r>
              <a:rPr lang="zh-CN" altLang="en-US" sz="2200" dirty="0" smtClean="0"/>
              <a:t>：</a:t>
            </a:r>
            <a:r>
              <a:rPr lang="zh-CN" altLang="en-US" dirty="0"/>
              <a:t>放置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ion-label </a:t>
            </a:r>
            <a:r>
              <a:rPr lang="zh-CN" altLang="en-US" dirty="0" smtClean="0"/>
              <a:t>组件的</a:t>
            </a:r>
            <a:r>
              <a:rPr lang="zh-CN" altLang="en-US" dirty="0"/>
              <a:t>右侧。</a:t>
            </a:r>
            <a:endParaRPr lang="en-US" altLang="zh-CN" sz="2200" dirty="0" smtClean="0"/>
          </a:p>
          <a:p>
            <a:pPr marL="591775" lvl="1"/>
            <a:r>
              <a:rPr lang="zh-CN" altLang="en-US" dirty="0" smtClean="0"/>
              <a:t> 标题列表：</a:t>
            </a:r>
            <a:r>
              <a:rPr lang="en-US" altLang="zh-CN" dirty="0"/>
              <a:t>&lt;ion-list-header</a:t>
            </a:r>
            <a:r>
              <a:rPr lang="en-US" altLang="zh-CN" dirty="0" smtClean="0"/>
              <a:t>&gt;</a:t>
            </a:r>
          </a:p>
          <a:p>
            <a:pPr marL="591775" lvl="1"/>
            <a:r>
              <a:rPr lang="zh-CN" altLang="en-US" dirty="0" smtClean="0"/>
              <a:t> 分隔</a:t>
            </a:r>
            <a:r>
              <a:rPr lang="zh-CN" altLang="en-US" dirty="0"/>
              <a:t>列表：</a:t>
            </a:r>
            <a:r>
              <a:rPr lang="en-US" altLang="zh-CN" dirty="0"/>
              <a:t>&lt;ion-item-divider</a:t>
            </a:r>
            <a:r>
              <a:rPr lang="en-US" altLang="zh-CN" dirty="0" smtClean="0"/>
              <a:t>&gt;</a:t>
            </a:r>
          </a:p>
          <a:p>
            <a:pPr marL="591775" lvl="1"/>
            <a:r>
              <a:rPr lang="en-US" altLang="zh-CN" sz="2400" dirty="0"/>
              <a:t> </a:t>
            </a:r>
            <a:r>
              <a:rPr lang="zh-CN" altLang="en-US" dirty="0" smtClean="0"/>
              <a:t>头像列表：</a:t>
            </a:r>
            <a:r>
              <a:rPr lang="en-US" altLang="zh-CN" dirty="0"/>
              <a:t>&lt;</a:t>
            </a:r>
            <a:r>
              <a:rPr lang="en-US" altLang="zh-CN" dirty="0" smtClean="0"/>
              <a:t>ion-item&gt; &lt;ion-avatar&gt;&lt;/ ion-avatar&gt;&lt;/ion-item&gt;</a:t>
            </a:r>
            <a:endParaRPr lang="en-US" altLang="zh-CN" dirty="0"/>
          </a:p>
          <a:p>
            <a:pPr marL="591775" lvl="1"/>
            <a:endParaRPr lang="en-US" altLang="zh-CN" sz="2400" dirty="0" smtClean="0"/>
          </a:p>
          <a:p>
            <a:pPr marL="593362" lvl="2" indent="0">
              <a:buNone/>
            </a:pP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498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列表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9580387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91775" lvl="1"/>
            <a:r>
              <a:rPr lang="zh-CN" altLang="en-US" dirty="0" smtClean="0"/>
              <a:t> 缩略</a:t>
            </a:r>
            <a:r>
              <a:rPr lang="zh-CN" altLang="en-US" dirty="0"/>
              <a:t>图</a:t>
            </a:r>
            <a:r>
              <a:rPr lang="zh-CN" altLang="en-US" dirty="0" smtClean="0"/>
              <a:t>列表：</a:t>
            </a:r>
            <a:r>
              <a:rPr lang="en-US" altLang="zh-CN" dirty="0"/>
              <a:t>&lt;ion-item&gt; </a:t>
            </a:r>
            <a:endParaRPr lang="en-US" altLang="zh-CN" dirty="0" smtClean="0"/>
          </a:p>
          <a:p>
            <a:pPr marL="361587" lvl="1" indent="0">
              <a:buNone/>
            </a:pPr>
            <a:r>
              <a:rPr lang="en-US" altLang="zh-CN" dirty="0" smtClean="0"/>
              <a:t>                             &lt;ion-thumbnail &gt;&lt;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&gt;&lt;/ion-thumbnail&gt;</a:t>
            </a:r>
          </a:p>
          <a:p>
            <a:pPr marL="361587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                           &lt;h2&gt;&lt;/h2&gt;</a:t>
            </a:r>
          </a:p>
          <a:p>
            <a:pPr marL="361587" lvl="1" indent="0">
              <a:buNone/>
            </a:pPr>
            <a:r>
              <a:rPr lang="en-US" altLang="zh-CN" dirty="0" smtClean="0"/>
              <a:t>                        &lt;/</a:t>
            </a:r>
            <a:r>
              <a:rPr lang="en-US" altLang="zh-CN" dirty="0"/>
              <a:t>ion-item&gt;</a:t>
            </a:r>
          </a:p>
          <a:p>
            <a:pPr marL="591775" lvl="1"/>
            <a:r>
              <a:rPr lang="en-US" altLang="zh-CN" sz="2400" dirty="0" smtClean="0"/>
              <a:t> </a:t>
            </a:r>
            <a:r>
              <a:rPr lang="zh-CN" altLang="en-US" sz="2400" dirty="0" smtClean="0"/>
              <a:t>滑动列表：</a:t>
            </a:r>
            <a:r>
              <a:rPr lang="en-US" altLang="zh-CN" dirty="0"/>
              <a:t> </a:t>
            </a:r>
            <a:r>
              <a:rPr lang="en-US" altLang="zh-CN" dirty="0" smtClean="0"/>
              <a:t>   &lt;</a:t>
            </a:r>
            <a:r>
              <a:rPr lang="en-US" altLang="zh-CN" dirty="0"/>
              <a:t>ion-item-sliding</a:t>
            </a:r>
            <a:r>
              <a:rPr lang="en-US" altLang="zh-CN" dirty="0" smtClean="0"/>
              <a:t>&gt;</a:t>
            </a:r>
          </a:p>
          <a:p>
            <a:pPr marL="361587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&lt;</a:t>
            </a:r>
            <a:r>
              <a:rPr lang="en-US" altLang="zh-CN" dirty="0"/>
              <a:t>ion-item</a:t>
            </a:r>
            <a:r>
              <a:rPr lang="en-US" altLang="zh-CN" dirty="0" smtClean="0"/>
              <a:t>&gt;</a:t>
            </a:r>
            <a:r>
              <a:rPr lang="en-US" altLang="zh-CN" dirty="0"/>
              <a:t>&lt;ion-item</a:t>
            </a:r>
            <a:r>
              <a:rPr lang="en-US" altLang="zh-CN" dirty="0" smtClean="0"/>
              <a:t>&gt;</a:t>
            </a:r>
          </a:p>
          <a:p>
            <a:pPr marL="361587" lvl="1" indent="0">
              <a:buNone/>
            </a:pPr>
            <a:r>
              <a:rPr lang="en-US" altLang="zh-CN" dirty="0" smtClean="0"/>
              <a:t>                             &lt;</a:t>
            </a:r>
            <a:r>
              <a:rPr lang="en-US" altLang="zh-CN" dirty="0"/>
              <a:t>ion-item-options</a:t>
            </a:r>
            <a:r>
              <a:rPr lang="en-US" altLang="zh-CN" dirty="0" smtClean="0"/>
              <a:t>&gt;</a:t>
            </a:r>
            <a:r>
              <a:rPr lang="en-US" altLang="zh-CN" dirty="0"/>
              <a:t> </a:t>
            </a:r>
            <a:r>
              <a:rPr lang="en-US" altLang="zh-CN" dirty="0" smtClean="0"/>
              <a:t>&lt;</a:t>
            </a:r>
            <a:r>
              <a:rPr lang="en-US" altLang="zh-CN" dirty="0"/>
              <a:t>/</a:t>
            </a:r>
            <a:r>
              <a:rPr lang="en-US" altLang="zh-CN" dirty="0" smtClean="0"/>
              <a:t>ion-item-options&gt;</a:t>
            </a:r>
            <a:endParaRPr lang="en-US" altLang="zh-CN" dirty="0"/>
          </a:p>
          <a:p>
            <a:pPr marL="361587" lvl="1" indent="0">
              <a:buNone/>
            </a:pPr>
            <a:r>
              <a:rPr lang="en-US" altLang="zh-CN" sz="2400" dirty="0" smtClean="0"/>
              <a:t>                        </a:t>
            </a:r>
            <a:r>
              <a:rPr lang="en-US" altLang="zh-CN" dirty="0" smtClean="0"/>
              <a:t>&lt;/ion-item-sliding&gt;</a:t>
            </a:r>
            <a:endParaRPr lang="en-US" altLang="zh-CN" sz="2400" dirty="0" smtClean="0"/>
          </a:p>
          <a:p>
            <a:pPr marL="593362" lvl="2" indent="0">
              <a:buNone/>
            </a:pP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525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187515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列表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按钮及图标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表单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04676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按钮及图标</a:t>
            </a:r>
          </a:p>
        </p:txBody>
      </p:sp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156652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en-US" altLang="zh-CN" sz="2800" dirty="0" smtClean="0"/>
              <a:t> </a:t>
            </a:r>
            <a:r>
              <a:rPr lang="zh-CN" altLang="en-US" sz="2800" dirty="0" smtClean="0"/>
              <a:t>按钮 </a:t>
            </a:r>
            <a:r>
              <a:rPr lang="en-US" altLang="zh-CN" sz="2800" dirty="0" smtClean="0"/>
              <a:t>&lt;button&gt;</a:t>
            </a:r>
          </a:p>
          <a:p>
            <a:pPr marL="591775" lvl="1"/>
            <a:r>
              <a:rPr lang="en-US" altLang="zh-CN" dirty="0"/>
              <a:t> </a:t>
            </a:r>
            <a:r>
              <a:rPr lang="en-US" altLang="zh-CN" dirty="0" smtClean="0"/>
              <a:t>ion-button</a:t>
            </a:r>
            <a:r>
              <a:rPr lang="zh-CN" altLang="en-US" dirty="0" smtClean="0"/>
              <a:t>：定义按钮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en-US" altLang="zh-CN" dirty="0" smtClean="0"/>
              <a:t>color</a:t>
            </a:r>
            <a:r>
              <a:rPr lang="zh-CN" altLang="en-US" dirty="0" smtClean="0"/>
              <a:t>：定义颜色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en-US" altLang="zh-CN" dirty="0" smtClean="0"/>
              <a:t>full</a:t>
            </a:r>
            <a:r>
              <a:rPr lang="zh-CN" altLang="en-US" dirty="0" smtClean="0"/>
              <a:t>：</a:t>
            </a:r>
            <a:r>
              <a:rPr lang="zh-CN" altLang="en-US" dirty="0"/>
              <a:t>填充可用</a:t>
            </a:r>
            <a:r>
              <a:rPr lang="zh-CN" altLang="en-US" dirty="0" smtClean="0"/>
              <a:t>宽度，无左右边框及圆角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：填充可用宽度</a:t>
            </a:r>
            <a:endParaRPr lang="en-US" altLang="zh-CN" dirty="0" smtClean="0"/>
          </a:p>
          <a:p>
            <a:pPr marL="591775" lvl="1"/>
            <a:r>
              <a:rPr lang="en-US" altLang="zh-CN" dirty="0" smtClean="0"/>
              <a:t> round</a:t>
            </a:r>
            <a:r>
              <a:rPr lang="zh-CN" altLang="en-US" dirty="0"/>
              <a:t>：圆角</a:t>
            </a:r>
            <a:r>
              <a:rPr lang="zh-CN" altLang="en-US" dirty="0" smtClean="0"/>
              <a:t>按钮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en-US" altLang="zh-CN" dirty="0" smtClean="0"/>
              <a:t>outline</a:t>
            </a:r>
            <a:r>
              <a:rPr lang="zh-CN" altLang="en-US" dirty="0" smtClean="0"/>
              <a:t>：</a:t>
            </a:r>
            <a:r>
              <a:rPr lang="zh-CN" altLang="en-US" dirty="0"/>
              <a:t>带有边框的透明按钮</a:t>
            </a:r>
            <a:r>
              <a:rPr lang="zh-CN" altLang="en-US" dirty="0" smtClean="0"/>
              <a:t>样式</a:t>
            </a:r>
            <a:endParaRPr lang="en-US" altLang="zh-CN" dirty="0" smtClean="0"/>
          </a:p>
          <a:p>
            <a:pPr marL="591775" lvl="1"/>
            <a:r>
              <a:rPr lang="en-US" altLang="zh-CN" dirty="0" smtClean="0"/>
              <a:t> clear</a:t>
            </a:r>
            <a:r>
              <a:rPr lang="zh-CN" altLang="en-US" dirty="0" smtClean="0"/>
              <a:t>：</a:t>
            </a:r>
            <a:r>
              <a:rPr lang="zh-CN" altLang="en-US" dirty="0"/>
              <a:t>没有边框的透明按钮样式</a:t>
            </a:r>
            <a:endParaRPr lang="en-US" altLang="zh-CN" dirty="0"/>
          </a:p>
          <a:p>
            <a:pPr marL="591775" lvl="1"/>
            <a:endParaRPr lang="en-US" altLang="zh-CN" sz="2400" dirty="0" smtClean="0"/>
          </a:p>
          <a:p>
            <a:pPr marL="593362" lvl="2" indent="0">
              <a:buNone/>
            </a:pP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483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按钮及图标</a:t>
            </a:r>
          </a:p>
        </p:txBody>
      </p:sp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5" y="980480"/>
            <a:ext cx="10516817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en-US" altLang="zh-CN" sz="2800" dirty="0" smtClean="0"/>
              <a:t> </a:t>
            </a:r>
            <a:r>
              <a:rPr lang="zh-CN" altLang="en-US" sz="2800" dirty="0" smtClean="0"/>
              <a:t>图标按钮  </a:t>
            </a:r>
            <a:r>
              <a:rPr lang="en-US" altLang="zh-CN" sz="2800" dirty="0" smtClean="0"/>
              <a:t>--  &lt;button&gt;&lt;ion-icon&gt;&lt;/ion-icon&gt;&lt;/button&gt;</a:t>
            </a:r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图标：</a:t>
            </a:r>
            <a:r>
              <a:rPr lang="en-US" altLang="zh-CN" dirty="0" smtClean="0"/>
              <a:t>&lt;ion-icon  name=“</a:t>
            </a:r>
            <a:r>
              <a:rPr lang="zh-CN" altLang="en-US" dirty="0" smtClean="0"/>
              <a:t>图标名</a:t>
            </a:r>
            <a:r>
              <a:rPr lang="en-US" altLang="zh-CN" dirty="0" smtClean="0"/>
              <a:t>”&gt;&lt;/ion-icon&gt;</a:t>
            </a:r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图标位置（设置在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标签上）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smtClean="0"/>
              <a:t>icon-start</a:t>
            </a:r>
            <a:r>
              <a:rPr lang="zh-CN" altLang="en-US" dirty="0" smtClean="0"/>
              <a:t>：图标在按钮左侧</a:t>
            </a:r>
            <a:endParaRPr lang="en-US" altLang="zh-CN" dirty="0" smtClean="0"/>
          </a:p>
          <a:p>
            <a:pPr marL="593362" lvl="2"/>
            <a:r>
              <a:rPr lang="en-US" altLang="zh-CN" dirty="0" smtClean="0"/>
              <a:t> icon-end</a:t>
            </a:r>
            <a:r>
              <a:rPr lang="zh-CN" altLang="en-US" dirty="0" smtClean="0"/>
              <a:t>：</a:t>
            </a:r>
            <a:r>
              <a:rPr lang="zh-CN" altLang="en-US" dirty="0"/>
              <a:t>图标在</a:t>
            </a:r>
            <a:r>
              <a:rPr lang="zh-CN" altLang="en-US" dirty="0" smtClean="0"/>
              <a:t>按钮右侧</a:t>
            </a:r>
            <a:endParaRPr lang="en-US" altLang="zh-CN" dirty="0"/>
          </a:p>
          <a:p>
            <a:pPr marL="593362" lvl="2"/>
            <a:r>
              <a:rPr lang="en-US" altLang="zh-CN" dirty="0" smtClean="0"/>
              <a:t> icon-only</a:t>
            </a:r>
            <a:r>
              <a:rPr lang="zh-CN" altLang="en-US" dirty="0" smtClean="0"/>
              <a:t>：只含有图标</a:t>
            </a:r>
            <a:endParaRPr lang="en-US" altLang="zh-CN" dirty="0"/>
          </a:p>
          <a:p>
            <a:pPr marL="593362" lvl="2"/>
            <a:endParaRPr lang="en-US" altLang="zh-CN" dirty="0" smtClean="0"/>
          </a:p>
          <a:p>
            <a:pPr marL="591775" lvl="1"/>
            <a:endParaRPr lang="en-US" altLang="zh-CN" dirty="0"/>
          </a:p>
          <a:p>
            <a:pPr marL="591775" lvl="1"/>
            <a:endParaRPr lang="en-US" altLang="zh-CN" sz="2400" dirty="0" smtClean="0"/>
          </a:p>
          <a:p>
            <a:pPr marL="593362" lvl="2" indent="0">
              <a:buNone/>
            </a:pP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846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187515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列表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按钮及图标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表单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60297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157260360</TotalTime>
  <Pages>0</Pages>
  <Words>391</Words>
  <Characters>0</Characters>
  <Application>Microsoft Office PowerPoint</Application>
  <DocSecurity>0</DocSecurity>
  <PresentationFormat>自定义</PresentationFormat>
  <Lines>0</Lines>
  <Paragraphs>73</Paragraphs>
  <Slides>11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   混合应用开发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hl</cp:lastModifiedBy>
  <cp:revision>2758</cp:revision>
  <cp:lastPrinted>1899-12-30T00:00:00Z</cp:lastPrinted>
  <dcterms:created xsi:type="dcterms:W3CDTF">2003-05-12T10:17:00Z</dcterms:created>
  <dcterms:modified xsi:type="dcterms:W3CDTF">2018-02-05T08:03:59Z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