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5"/>
  </p:notesMasterIdLst>
  <p:sldIdLst>
    <p:sldId id="773" r:id="rId2"/>
    <p:sldId id="832" r:id="rId3"/>
    <p:sldId id="879" r:id="rId4"/>
    <p:sldId id="941" r:id="rId5"/>
    <p:sldId id="942" r:id="rId6"/>
    <p:sldId id="943" r:id="rId7"/>
    <p:sldId id="944" r:id="rId8"/>
    <p:sldId id="945" r:id="rId9"/>
    <p:sldId id="946" r:id="rId10"/>
    <p:sldId id="947" r:id="rId11"/>
    <p:sldId id="948" r:id="rId12"/>
    <p:sldId id="949" r:id="rId13"/>
    <p:sldId id="794" r:id="rId1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4">
          <p15:clr>
            <a:srgbClr val="A4A3A4"/>
          </p15:clr>
        </p15:guide>
        <p15:guide id="2" pos="1856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2" autoAdjust="0"/>
  </p:normalViewPr>
  <p:slideViewPr>
    <p:cSldViewPr snapToObjects="1">
      <p:cViewPr varScale="1">
        <p:scale>
          <a:sx n="61" d="100"/>
          <a:sy n="61" d="100"/>
        </p:scale>
        <p:origin x="-426" y="-78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79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9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11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57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128372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381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zh-CN" altLang="en-US" sz="4800" b="1" dirty="0" smtClean="0"/>
              <a:t>混合应用开发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5375670" y="3781425"/>
            <a:ext cx="40344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Ionic</a:t>
            </a:r>
            <a:r>
              <a:rPr lang="zh-CN" altLang="en-US" sz="3600" dirty="0" smtClean="0">
                <a:latin typeface="+mn-ea"/>
                <a:ea typeface="+mn-ea"/>
              </a:rPr>
              <a:t>常用组件</a:t>
            </a:r>
            <a:endParaRPr lang="zh-CN" altLang="en-US" sz="3600" dirty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30071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/>
              <a:t> ion-segment</a:t>
            </a:r>
            <a:endParaRPr lang="en-US" altLang="zh-CN" dirty="0" smtClean="0"/>
          </a:p>
          <a:p>
            <a:pPr marL="591775" lvl="1"/>
            <a:r>
              <a:rPr lang="en-US" altLang="zh-CN" dirty="0" smtClean="0"/>
              <a:t> </a:t>
            </a:r>
            <a:r>
              <a:rPr lang="zh-CN" altLang="en-US" dirty="0" smtClean="0"/>
              <a:t>分段控件</a:t>
            </a:r>
            <a:endParaRPr lang="en-US" altLang="zh-CN" dirty="0" smtClean="0"/>
          </a:p>
          <a:p>
            <a:pPr marL="360000"/>
            <a:r>
              <a:rPr lang="en-US" altLang="zh-CN" dirty="0"/>
              <a:t> </a:t>
            </a:r>
            <a:r>
              <a:rPr lang="en-US" altLang="zh-CN" dirty="0" smtClean="0"/>
              <a:t>ion-segment-button</a:t>
            </a:r>
          </a:p>
          <a:p>
            <a:pPr marL="591775" lvl="1"/>
            <a:r>
              <a:rPr lang="en-US" altLang="zh-CN" dirty="0"/>
              <a:t> ion-segment</a:t>
            </a:r>
            <a:r>
              <a:rPr lang="zh-CN" altLang="en-US" dirty="0"/>
              <a:t>组件的子</a:t>
            </a:r>
            <a:r>
              <a:rPr lang="zh-CN" altLang="en-US" dirty="0" smtClean="0"/>
              <a:t>按钮</a:t>
            </a:r>
            <a:endParaRPr lang="en-US" altLang="zh-CN" dirty="0" smtClean="0"/>
          </a:p>
          <a:p>
            <a:pPr marL="591775" lvl="1"/>
            <a:r>
              <a:rPr lang="en-US" altLang="zh-CN" dirty="0" smtClean="0"/>
              <a:t> 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marL="593362" lvl="2"/>
            <a:r>
              <a:rPr lang="en-US" altLang="zh-CN" dirty="0" smtClean="0"/>
              <a:t> </a:t>
            </a:r>
            <a:r>
              <a:rPr lang="en-US" altLang="zh-CN" dirty="0" err="1" smtClean="0"/>
              <a:t>ionSelect</a:t>
            </a:r>
            <a:endParaRPr lang="en-US" altLang="zh-CN" dirty="0" smtClean="0"/>
          </a:p>
          <a:p>
            <a:pPr marL="593362" lvl="2"/>
            <a:r>
              <a:rPr lang="zh-CN" altLang="en-US" dirty="0" smtClean="0"/>
              <a:t> 点击</a:t>
            </a:r>
            <a:r>
              <a:rPr lang="zh-CN" altLang="en-US" dirty="0"/>
              <a:t>分段按钮时发出</a:t>
            </a:r>
            <a:endParaRPr lang="en-US" altLang="zh-CN" dirty="0"/>
          </a:p>
          <a:p>
            <a:pPr marL="360000"/>
            <a:endParaRPr lang="en-US" altLang="zh-CN" dirty="0" smtClean="0"/>
          </a:p>
          <a:p>
            <a:pPr marL="591775" lvl="1"/>
            <a:endParaRPr lang="en-US" altLang="zh-CN" sz="20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节点按钮</a:t>
            </a:r>
            <a:r>
              <a:rPr lang="zh-CN" altLang="en-US" dirty="0" smtClean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31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30071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/>
              <a:t> </a:t>
            </a:r>
            <a:r>
              <a:rPr lang="zh-CN" altLang="en-US" dirty="0" smtClean="0"/>
              <a:t>代码示例</a:t>
            </a:r>
            <a:endParaRPr lang="en-US" altLang="zh-CN" dirty="0" smtClean="0"/>
          </a:p>
          <a:p>
            <a:pPr marL="361587" lvl="1" indent="0">
              <a:buNone/>
            </a:pPr>
            <a:r>
              <a:rPr lang="en-US" altLang="zh-CN" dirty="0"/>
              <a:t>&lt;</a:t>
            </a:r>
            <a:r>
              <a:rPr lang="en-US" altLang="zh-CN" b="1" dirty="0"/>
              <a:t>ion-segment</a:t>
            </a:r>
            <a:r>
              <a:rPr lang="en-US" altLang="zh-CN" dirty="0"/>
              <a:t> [(</a:t>
            </a:r>
            <a:r>
              <a:rPr lang="en-US" altLang="zh-CN" dirty="0" err="1"/>
              <a:t>ngModel</a:t>
            </a:r>
            <a:r>
              <a:rPr lang="en-US" altLang="zh-CN" dirty="0"/>
              <a:t>)]="icons" </a:t>
            </a:r>
            <a:r>
              <a:rPr lang="en-US" altLang="zh-CN" dirty="0" smtClean="0"/>
              <a:t> color="secondary"&gt; </a:t>
            </a:r>
          </a:p>
          <a:p>
            <a:pPr marL="361587" lvl="1" indent="0">
              <a:buNone/>
            </a:pPr>
            <a:r>
              <a:rPr lang="en-US" altLang="zh-CN" dirty="0" smtClean="0"/>
              <a:t>        &lt;</a:t>
            </a:r>
            <a:r>
              <a:rPr lang="en-US" altLang="zh-CN" b="1" dirty="0"/>
              <a:t>ion-segment-button</a:t>
            </a:r>
            <a:r>
              <a:rPr lang="en-US" altLang="zh-CN" dirty="0"/>
              <a:t> value</a:t>
            </a:r>
            <a:r>
              <a:rPr lang="en-US" altLang="zh-CN" dirty="0" smtClean="0"/>
              <a:t>=“camera”&gt; </a:t>
            </a:r>
            <a:r>
              <a:rPr lang="zh-CN" altLang="en-US" dirty="0" smtClean="0"/>
              <a:t>相机</a:t>
            </a:r>
            <a:endParaRPr lang="en-US" altLang="zh-CN" dirty="0" smtClean="0"/>
          </a:p>
          <a:p>
            <a:pPr marL="361587" lvl="1" indent="0">
              <a:buNone/>
            </a:pPr>
            <a:r>
              <a:rPr lang="en-US" altLang="zh-CN" dirty="0" smtClean="0"/>
              <a:t>        &lt;/</a:t>
            </a:r>
            <a:r>
              <a:rPr lang="en-US" altLang="zh-CN" b="1" dirty="0"/>
              <a:t>ion-segment-button</a:t>
            </a:r>
            <a:r>
              <a:rPr lang="en-US" altLang="zh-CN" dirty="0"/>
              <a:t>&gt; </a:t>
            </a:r>
            <a:endParaRPr lang="en-US" altLang="zh-CN" dirty="0" smtClean="0"/>
          </a:p>
          <a:p>
            <a:pPr marL="361587" lvl="1" indent="0">
              <a:buNone/>
            </a:pPr>
            <a:r>
              <a:rPr lang="en-US" altLang="zh-CN" dirty="0" smtClean="0"/>
              <a:t>        &lt;</a:t>
            </a:r>
            <a:r>
              <a:rPr lang="en-US" altLang="zh-CN" b="1" dirty="0"/>
              <a:t>ion-segment-button</a:t>
            </a:r>
            <a:r>
              <a:rPr lang="en-US" altLang="zh-CN" dirty="0"/>
              <a:t> value="bookmark"&gt; </a:t>
            </a:r>
            <a:endParaRPr lang="en-US" altLang="zh-CN" dirty="0" smtClean="0"/>
          </a:p>
          <a:p>
            <a:pPr marL="361587" lvl="1" indent="0">
              <a:buNone/>
            </a:pPr>
            <a:r>
              <a:rPr lang="en-US" altLang="zh-CN" dirty="0" smtClean="0"/>
              <a:t>	                &lt;</a:t>
            </a:r>
            <a:r>
              <a:rPr lang="en-US" altLang="zh-CN" b="1" dirty="0"/>
              <a:t>ion-icon</a:t>
            </a:r>
            <a:r>
              <a:rPr lang="en-US" altLang="zh-CN" dirty="0"/>
              <a:t> name="bookmark</a:t>
            </a:r>
            <a:r>
              <a:rPr lang="en-US" altLang="zh-CN" dirty="0" smtClean="0"/>
              <a:t>"&gt;&lt;/</a:t>
            </a:r>
            <a:r>
              <a:rPr lang="en-US" altLang="zh-CN" b="1" dirty="0"/>
              <a:t>ion-icon</a:t>
            </a:r>
            <a:r>
              <a:rPr lang="en-US" altLang="zh-CN" dirty="0"/>
              <a:t>&gt; </a:t>
            </a:r>
            <a:endParaRPr lang="en-US" altLang="zh-CN" dirty="0" smtClean="0"/>
          </a:p>
          <a:p>
            <a:pPr marL="361587" lvl="1" indent="0">
              <a:buNone/>
            </a:pPr>
            <a:r>
              <a:rPr lang="en-US" altLang="zh-CN" dirty="0" smtClean="0"/>
              <a:t>        &lt;/</a:t>
            </a:r>
            <a:r>
              <a:rPr lang="en-US" altLang="zh-CN" b="1" dirty="0"/>
              <a:t>ion-segment-button</a:t>
            </a:r>
            <a:r>
              <a:rPr lang="en-US" altLang="zh-CN" dirty="0"/>
              <a:t>&gt; </a:t>
            </a:r>
            <a:endParaRPr lang="en-US" altLang="zh-CN" dirty="0" smtClean="0"/>
          </a:p>
          <a:p>
            <a:pPr marL="361587" lvl="1" indent="0">
              <a:buNone/>
            </a:pPr>
            <a:r>
              <a:rPr lang="en-US" altLang="zh-CN" dirty="0" smtClean="0"/>
              <a:t>&lt;/</a:t>
            </a:r>
            <a:r>
              <a:rPr lang="en-US" altLang="zh-CN" b="1" dirty="0"/>
              <a:t>ion-segment</a:t>
            </a:r>
            <a:r>
              <a:rPr lang="en-US" altLang="zh-CN" dirty="0"/>
              <a:t>&gt;</a:t>
            </a:r>
            <a:endParaRPr lang="en-US" altLang="zh-CN" dirty="0" smtClean="0"/>
          </a:p>
          <a:p>
            <a:pPr marL="591775" lvl="1"/>
            <a:endParaRPr lang="en-US" altLang="zh-CN" sz="20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节点按钮</a:t>
            </a:r>
            <a:r>
              <a:rPr lang="zh-CN" altLang="en-US" dirty="0" smtClean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240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30071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 smtClean="0"/>
              <a:t>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ngSwitch</a:t>
            </a:r>
            <a:r>
              <a:rPr lang="en-US" altLang="zh-CN" dirty="0" smtClean="0"/>
              <a:t>] </a:t>
            </a:r>
            <a:r>
              <a:rPr lang="zh-CN" altLang="en-US" dirty="0" smtClean="0"/>
              <a:t>连用</a:t>
            </a:r>
            <a:endParaRPr lang="en-US" altLang="zh-CN" dirty="0" smtClean="0"/>
          </a:p>
          <a:p>
            <a:pPr marL="360000"/>
            <a:r>
              <a:rPr lang="en-US" altLang="zh-CN" dirty="0"/>
              <a:t> </a:t>
            </a:r>
            <a:r>
              <a:rPr lang="zh-CN" altLang="en-US" dirty="0" smtClean="0"/>
              <a:t>代码示例</a:t>
            </a:r>
            <a:endParaRPr lang="en-US" altLang="zh-CN" dirty="0" smtClean="0"/>
          </a:p>
          <a:p>
            <a:pPr marL="361587" lvl="1" indent="0">
              <a:buNone/>
            </a:pPr>
            <a:r>
              <a:rPr lang="en-US" altLang="zh-CN" dirty="0"/>
              <a:t>&lt;</a:t>
            </a:r>
            <a:r>
              <a:rPr lang="en-US" altLang="zh-CN" b="1" dirty="0"/>
              <a:t>div</a:t>
            </a:r>
            <a:r>
              <a:rPr lang="en-US" altLang="zh-CN" dirty="0"/>
              <a:t> [</a:t>
            </a:r>
            <a:r>
              <a:rPr lang="en-US" altLang="zh-CN" dirty="0" err="1"/>
              <a:t>ngSwitch</a:t>
            </a:r>
            <a:r>
              <a:rPr lang="en-US" altLang="zh-CN" dirty="0" smtClean="0"/>
              <a:t>]="</a:t>
            </a:r>
            <a:r>
              <a:rPr lang="en-US" altLang="zh-CN" dirty="0"/>
              <a:t> icons </a:t>
            </a:r>
            <a:r>
              <a:rPr lang="en-US" altLang="zh-CN" dirty="0" smtClean="0"/>
              <a:t>"&gt; </a:t>
            </a:r>
          </a:p>
          <a:p>
            <a:pPr marL="361587" lvl="1" indent="0">
              <a:buNone/>
            </a:pPr>
            <a:r>
              <a:rPr lang="en-US" altLang="zh-CN" dirty="0" smtClean="0"/>
              <a:t>		        &lt;</a:t>
            </a:r>
            <a:r>
              <a:rPr lang="en-US" altLang="zh-CN" b="1" dirty="0"/>
              <a:t>ion-list</a:t>
            </a:r>
            <a:r>
              <a:rPr lang="en-US" altLang="zh-CN" dirty="0"/>
              <a:t> *</a:t>
            </a:r>
            <a:r>
              <a:rPr lang="en-US" altLang="zh-CN" dirty="0" err="1"/>
              <a:t>ngSwitchCase</a:t>
            </a:r>
            <a:r>
              <a:rPr lang="en-US" altLang="zh-CN" dirty="0" smtClean="0"/>
              <a:t>="'</a:t>
            </a:r>
            <a:r>
              <a:rPr lang="en-US" altLang="zh-CN" dirty="0"/>
              <a:t> camera </a:t>
            </a:r>
            <a:r>
              <a:rPr lang="en-US" altLang="zh-CN" dirty="0" smtClean="0"/>
              <a:t>'"&gt; </a:t>
            </a:r>
          </a:p>
          <a:p>
            <a:pPr marL="361587" lvl="1" indent="0">
              <a:buNone/>
            </a:pPr>
            <a:r>
              <a:rPr lang="en-US" altLang="zh-CN" dirty="0" smtClean="0"/>
              <a:t>                &lt;</a:t>
            </a:r>
            <a:r>
              <a:rPr lang="en-US" altLang="zh-CN" b="1" dirty="0"/>
              <a:t>ion-item</a:t>
            </a:r>
            <a:r>
              <a:rPr lang="en-US" altLang="zh-CN" dirty="0" smtClean="0"/>
              <a:t>&gt;&lt;/</a:t>
            </a:r>
            <a:r>
              <a:rPr lang="en-US" altLang="zh-CN" b="1" dirty="0"/>
              <a:t>ion-item</a:t>
            </a:r>
            <a:r>
              <a:rPr lang="en-US" altLang="zh-CN" dirty="0"/>
              <a:t>&gt; </a:t>
            </a:r>
            <a:endParaRPr lang="en-US" altLang="zh-CN" dirty="0" smtClean="0"/>
          </a:p>
          <a:p>
            <a:pPr marL="361587" lvl="1" indent="0">
              <a:buNone/>
            </a:pPr>
            <a:r>
              <a:rPr lang="en-US" altLang="zh-CN" dirty="0" smtClean="0"/>
              <a:t>        &lt;/</a:t>
            </a:r>
            <a:r>
              <a:rPr lang="en-US" altLang="zh-CN" b="1" dirty="0"/>
              <a:t>ion-list</a:t>
            </a:r>
            <a:r>
              <a:rPr lang="en-US" altLang="zh-CN" dirty="0" smtClean="0"/>
              <a:t>&gt;</a:t>
            </a:r>
          </a:p>
          <a:p>
            <a:pPr marL="361587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…</a:t>
            </a:r>
          </a:p>
          <a:p>
            <a:pPr marL="361587" lvl="1" indent="0">
              <a:buNone/>
            </a:pPr>
            <a:r>
              <a:rPr lang="en-US" altLang="zh-CN" b="1" dirty="0" smtClean="0"/>
              <a:t>&lt;/div&gt;</a:t>
            </a:r>
          </a:p>
          <a:p>
            <a:pPr marL="591775" lvl="1"/>
            <a:endParaRPr lang="en-US" altLang="zh-CN" sz="20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节点按钮</a:t>
            </a:r>
            <a:r>
              <a:rPr lang="zh-CN" altLang="en-US" dirty="0" smtClean="0">
                <a:latin typeface="+mn-ea"/>
                <a:ea typeface="+mn-ea"/>
              </a:rPr>
              <a:t>组件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925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30" y="5806089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滑动组件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菜单组件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节点按钮组件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30071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/>
              <a:t> </a:t>
            </a:r>
            <a:r>
              <a:rPr lang="en-US" altLang="zh-CN" dirty="0" smtClean="0"/>
              <a:t>ion-slides</a:t>
            </a:r>
          </a:p>
          <a:p>
            <a:pPr marL="591775" lvl="1"/>
            <a:r>
              <a:rPr lang="zh-CN" altLang="en-US" dirty="0" smtClean="0"/>
              <a:t> </a:t>
            </a:r>
            <a:r>
              <a:rPr lang="en-US" altLang="zh-CN" dirty="0" smtClean="0"/>
              <a:t>ion-slide</a:t>
            </a:r>
            <a:r>
              <a:rPr lang="en-US" altLang="zh-CN" dirty="0"/>
              <a:t> </a:t>
            </a:r>
            <a:r>
              <a:rPr lang="zh-CN" altLang="en-US" dirty="0" smtClean="0"/>
              <a:t>的容器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属性：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err="1" smtClean="0"/>
              <a:t>autoplay</a:t>
            </a:r>
            <a:r>
              <a:rPr lang="zh-CN" altLang="en-US" dirty="0" smtClean="0"/>
              <a:t>：设置是否自动播放，值为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类型，以 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 </a:t>
            </a:r>
            <a:r>
              <a:rPr lang="zh-CN" altLang="en-US" dirty="0" smtClean="0"/>
              <a:t>计时，默认无值</a:t>
            </a:r>
            <a:endParaRPr lang="en-US" altLang="zh-CN" dirty="0" smtClean="0"/>
          </a:p>
          <a:p>
            <a:pPr marL="593362" lvl="2"/>
            <a:r>
              <a:rPr lang="en-US" altLang="zh-CN" dirty="0" smtClean="0"/>
              <a:t> loop</a:t>
            </a:r>
            <a:r>
              <a:rPr lang="zh-CN" altLang="en-US" dirty="0" smtClean="0"/>
              <a:t>：设置是否循环播放，值为</a:t>
            </a:r>
            <a:r>
              <a:rPr lang="en-US" altLang="zh-CN" dirty="0" smtClean="0"/>
              <a:t>Boolean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smtClean="0"/>
              <a:t>pager</a:t>
            </a:r>
            <a:r>
              <a:rPr lang="zh-CN" altLang="en-US" dirty="0" smtClean="0"/>
              <a:t>：是否显示分页器，</a:t>
            </a:r>
            <a:r>
              <a:rPr lang="zh-CN" altLang="en-US" dirty="0"/>
              <a:t>值为</a:t>
            </a:r>
            <a:r>
              <a:rPr lang="en-US" altLang="zh-CN" dirty="0"/>
              <a:t>Boolean</a:t>
            </a:r>
            <a:r>
              <a:rPr lang="zh-CN" altLang="en-US" dirty="0"/>
              <a:t>类型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err="1" smtClean="0"/>
              <a:t>paginationType</a:t>
            </a:r>
            <a:r>
              <a:rPr lang="zh-CN" altLang="en-US" dirty="0" smtClean="0"/>
              <a:t>：设置分页器类型，值：</a:t>
            </a:r>
            <a:r>
              <a:rPr lang="en-US" altLang="zh-CN" dirty="0" smtClean="0"/>
              <a:t>bullets</a:t>
            </a:r>
            <a:r>
              <a:rPr lang="zh-CN" altLang="en-US" dirty="0" smtClean="0"/>
              <a:t>（默认）</a:t>
            </a:r>
            <a:r>
              <a:rPr lang="en-US" altLang="zh-CN" dirty="0" smtClean="0"/>
              <a:t>,</a:t>
            </a:r>
            <a:r>
              <a:rPr lang="en-US" altLang="zh-CN" dirty="0"/>
              <a:t> </a:t>
            </a:r>
            <a:r>
              <a:rPr lang="en-US" altLang="zh-CN" dirty="0" smtClean="0"/>
              <a:t>fraction</a:t>
            </a:r>
            <a:r>
              <a:rPr lang="zh-CN" altLang="en-US" dirty="0" smtClean="0"/>
              <a:t>（分数  形式）</a:t>
            </a:r>
            <a:r>
              <a:rPr lang="en-US" altLang="zh-CN" dirty="0" smtClean="0"/>
              <a:t>,</a:t>
            </a:r>
            <a:r>
              <a:rPr lang="en-US" altLang="zh-CN" dirty="0"/>
              <a:t> </a:t>
            </a:r>
            <a:r>
              <a:rPr lang="en-US" altLang="zh-CN" dirty="0" smtClean="0"/>
              <a:t>progress</a:t>
            </a:r>
            <a:r>
              <a:rPr lang="zh-CN" altLang="en-US" dirty="0" smtClean="0"/>
              <a:t>（进度条）</a:t>
            </a:r>
            <a:endParaRPr lang="en-US" altLang="zh-CN" dirty="0" smtClean="0"/>
          </a:p>
          <a:p>
            <a:pPr marL="360000"/>
            <a:endParaRPr lang="en-US" altLang="zh-CN" sz="22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滑动组件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5" y="980480"/>
            <a:ext cx="10732917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91775" lvl="1"/>
            <a:r>
              <a:rPr lang="zh-CN" altLang="en-US" dirty="0" smtClean="0"/>
              <a:t> </a:t>
            </a:r>
            <a:r>
              <a:rPr lang="en-US" altLang="zh-CN" dirty="0" smtClean="0"/>
              <a:t>ion-slides </a:t>
            </a:r>
            <a:r>
              <a:rPr lang="zh-CN" altLang="en-US" dirty="0" smtClean="0"/>
              <a:t>属性（续）：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smtClean="0"/>
              <a:t>speed</a:t>
            </a:r>
            <a:r>
              <a:rPr lang="zh-CN" altLang="en-US" dirty="0" smtClean="0"/>
              <a:t>：设置切换速度，默认 </a:t>
            </a:r>
            <a:r>
              <a:rPr lang="en-US" altLang="zh-CN" dirty="0" smtClean="0"/>
              <a:t>300</a:t>
            </a:r>
          </a:p>
          <a:p>
            <a:pPr marL="593362" lvl="2"/>
            <a:r>
              <a:rPr lang="en-US" altLang="zh-CN" sz="2200" dirty="0"/>
              <a:t> </a:t>
            </a:r>
            <a:r>
              <a:rPr lang="en-US" altLang="zh-CN" dirty="0" smtClean="0"/>
              <a:t>effect</a:t>
            </a:r>
            <a:r>
              <a:rPr lang="zh-CN" altLang="en-US" dirty="0" smtClean="0"/>
              <a:t>：设置切换效果，值：</a:t>
            </a:r>
            <a:r>
              <a:rPr lang="en-US" altLang="zh-CN" dirty="0"/>
              <a:t> </a:t>
            </a:r>
            <a:r>
              <a:rPr lang="en-US" altLang="zh-CN" dirty="0" smtClean="0"/>
              <a:t>slide</a:t>
            </a:r>
            <a:r>
              <a:rPr lang="zh-CN" altLang="en-US" dirty="0" smtClean="0"/>
              <a:t>（默认）</a:t>
            </a:r>
            <a:r>
              <a:rPr lang="en-US" altLang="zh-CN" dirty="0" smtClean="0"/>
              <a:t>,</a:t>
            </a:r>
            <a:r>
              <a:rPr lang="en-US" altLang="zh-CN" dirty="0"/>
              <a:t> </a:t>
            </a:r>
            <a:r>
              <a:rPr lang="en-US" altLang="zh-CN" dirty="0" smtClean="0"/>
              <a:t>fade</a:t>
            </a:r>
            <a:r>
              <a:rPr lang="zh-CN" altLang="en-US" dirty="0" smtClean="0"/>
              <a:t>，</a:t>
            </a:r>
            <a:r>
              <a:rPr lang="en-US" altLang="zh-CN" dirty="0"/>
              <a:t> 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，</a:t>
            </a:r>
            <a:r>
              <a:rPr lang="en-US" altLang="zh-CN" dirty="0"/>
              <a:t> </a:t>
            </a:r>
            <a:r>
              <a:rPr lang="en-US" altLang="zh-CN" dirty="0" err="1" smtClean="0"/>
              <a:t>coverflow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flip</a:t>
            </a:r>
          </a:p>
          <a:p>
            <a:pPr marL="593362" lvl="2"/>
            <a:r>
              <a:rPr lang="en-US" altLang="zh-CN" sz="2200" dirty="0"/>
              <a:t> </a:t>
            </a:r>
            <a:r>
              <a:rPr lang="en-US" altLang="zh-CN" dirty="0" smtClean="0"/>
              <a:t>direction</a:t>
            </a:r>
            <a:r>
              <a:rPr lang="zh-CN" altLang="en-US" dirty="0" smtClean="0"/>
              <a:t>：设置切换方向，值：</a:t>
            </a:r>
            <a:r>
              <a:rPr lang="en-US" altLang="zh-CN" dirty="0"/>
              <a:t> horizontal </a:t>
            </a:r>
            <a:r>
              <a:rPr lang="zh-CN" altLang="en-US" dirty="0" smtClean="0"/>
              <a:t>（默认），</a:t>
            </a:r>
            <a:r>
              <a:rPr lang="en-US" altLang="zh-CN" dirty="0" smtClean="0"/>
              <a:t>vertical</a:t>
            </a:r>
          </a:p>
          <a:p>
            <a:pPr marL="591775" lvl="1"/>
            <a:r>
              <a:rPr lang="en-US" altLang="zh-CN" sz="2400" dirty="0"/>
              <a:t> </a:t>
            </a:r>
            <a:r>
              <a:rPr lang="en-US" altLang="zh-CN" sz="2400" dirty="0" smtClean="0"/>
              <a:t>ion-slides </a:t>
            </a:r>
            <a:r>
              <a:rPr lang="zh-CN" altLang="en-US" sz="2400" dirty="0" smtClean="0"/>
              <a:t>方法：</a:t>
            </a:r>
            <a:endParaRPr lang="en-US" altLang="zh-CN" sz="2400" dirty="0" smtClean="0"/>
          </a:p>
          <a:p>
            <a:pPr marL="593362" lvl="2"/>
            <a:r>
              <a:rPr lang="en-US" altLang="zh-CN" sz="2200" dirty="0"/>
              <a:t> </a:t>
            </a:r>
            <a:r>
              <a:rPr lang="zh-CN" altLang="en-US" sz="2200" dirty="0" smtClean="0"/>
              <a:t>使用前引入 </a:t>
            </a:r>
            <a:r>
              <a:rPr lang="en-US" altLang="zh-CN" dirty="0" err="1" smtClean="0"/>
              <a:t>ViewChild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Slides 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 </a:t>
            </a:r>
            <a:r>
              <a:rPr lang="en-US" altLang="zh-CN" dirty="0" err="1" smtClean="0"/>
              <a:t>getActiveIndex</a:t>
            </a:r>
            <a:r>
              <a:rPr lang="en-US" altLang="zh-CN" dirty="0" smtClean="0"/>
              <a:t>( )</a:t>
            </a:r>
            <a:r>
              <a:rPr lang="zh-CN" altLang="en-US" dirty="0" smtClean="0"/>
              <a:t>：获取当前滑动页的索引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err="1"/>
              <a:t>getPreviousIndex</a:t>
            </a:r>
            <a:r>
              <a:rPr lang="en-US" altLang="zh-CN" dirty="0" smtClean="0"/>
              <a:t>( )</a:t>
            </a:r>
            <a:r>
              <a:rPr lang="zh-CN" altLang="en-US" dirty="0" smtClean="0"/>
              <a:t>：获取</a:t>
            </a:r>
            <a:r>
              <a:rPr lang="zh-CN" altLang="en-US" dirty="0"/>
              <a:t>上</a:t>
            </a:r>
            <a:r>
              <a:rPr lang="zh-CN" altLang="en-US" dirty="0" smtClean="0"/>
              <a:t>一张滑动</a:t>
            </a:r>
            <a:r>
              <a:rPr lang="zh-CN" altLang="en-US" dirty="0"/>
              <a:t>页的索引</a:t>
            </a:r>
            <a:endParaRPr lang="en-US" altLang="zh-CN" dirty="0"/>
          </a:p>
          <a:p>
            <a:pPr marL="593362" lvl="2"/>
            <a:endParaRPr lang="en-US" altLang="zh-CN" sz="22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滑动组件</a:t>
            </a:r>
          </a:p>
        </p:txBody>
      </p:sp>
    </p:spTree>
    <p:extLst>
      <p:ext uri="{BB962C8B-B14F-4D97-AF65-F5344CB8AC3E}">
        <p14:creationId xmlns:p14="http://schemas.microsoft.com/office/powerpoint/2010/main" val="214531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5" y="980480"/>
            <a:ext cx="10732917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91775" lvl="1"/>
            <a:r>
              <a:rPr lang="en-US" altLang="zh-CN" sz="2400" dirty="0" smtClean="0"/>
              <a:t> ion-slides </a:t>
            </a:r>
            <a:r>
              <a:rPr lang="zh-CN" altLang="en-US" sz="2400" dirty="0" smtClean="0"/>
              <a:t>方法（续）：</a:t>
            </a:r>
            <a:endParaRPr lang="en-US" altLang="zh-CN" sz="2400" dirty="0" smtClean="0"/>
          </a:p>
          <a:p>
            <a:pPr marL="593362" lvl="2"/>
            <a:r>
              <a:rPr lang="en-US" altLang="zh-CN" dirty="0" smtClean="0"/>
              <a:t> length( )</a:t>
            </a:r>
            <a:r>
              <a:rPr lang="zh-CN" altLang="en-US" dirty="0" smtClean="0"/>
              <a:t>：获取滑动页总数</a:t>
            </a:r>
            <a:endParaRPr lang="en-US" altLang="zh-CN" dirty="0" smtClean="0"/>
          </a:p>
          <a:p>
            <a:pPr marL="593362" lvl="2"/>
            <a:r>
              <a:rPr lang="en-US" altLang="zh-CN" dirty="0" smtClean="0"/>
              <a:t> </a:t>
            </a:r>
            <a:r>
              <a:rPr lang="en-US" altLang="zh-CN" dirty="0" err="1" smtClean="0"/>
              <a:t>slideNext</a:t>
            </a:r>
            <a:r>
              <a:rPr lang="en-US" altLang="zh-CN" dirty="0" smtClean="0"/>
              <a:t>( )</a:t>
            </a:r>
            <a:r>
              <a:rPr lang="zh-CN" altLang="en-US" dirty="0" smtClean="0"/>
              <a:t>：转到下一张滑动页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err="1" smtClean="0"/>
              <a:t>slidePrev</a:t>
            </a:r>
            <a:r>
              <a:rPr lang="en-US" altLang="zh-CN" dirty="0" smtClean="0"/>
              <a:t>( )</a:t>
            </a:r>
            <a:r>
              <a:rPr lang="zh-CN" altLang="en-US" dirty="0" smtClean="0"/>
              <a:t>：转到上一张滑动页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err="1" smtClean="0"/>
              <a:t>slideTo</a:t>
            </a:r>
            <a:r>
              <a:rPr lang="en-US" altLang="zh-CN" dirty="0" smtClean="0"/>
              <a:t>( )</a:t>
            </a:r>
            <a:r>
              <a:rPr lang="zh-CN" altLang="en-US" dirty="0" smtClean="0"/>
              <a:t>：转到指定的滑动页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en-US" altLang="zh-CN" dirty="0" smtClean="0"/>
              <a:t>ion-slides </a:t>
            </a:r>
            <a:r>
              <a:rPr lang="zh-CN" altLang="en-US" dirty="0" smtClean="0"/>
              <a:t>事件：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err="1" smtClean="0"/>
              <a:t>ionSlideDidChange</a:t>
            </a:r>
            <a:r>
              <a:rPr lang="zh-CN" altLang="en-US" dirty="0" smtClean="0"/>
              <a:t>：每次切换结束后触发</a:t>
            </a:r>
            <a:endParaRPr lang="en-US" altLang="zh-CN" dirty="0" smtClean="0"/>
          </a:p>
          <a:p>
            <a:pPr marL="593362" lvl="2"/>
            <a:r>
              <a:rPr lang="en-US" altLang="zh-CN" dirty="0"/>
              <a:t> </a:t>
            </a:r>
            <a:r>
              <a:rPr lang="en-US" altLang="zh-CN" dirty="0" err="1" smtClean="0"/>
              <a:t>ionSlideTap</a:t>
            </a:r>
            <a:r>
              <a:rPr lang="zh-CN" altLang="en-US" dirty="0" smtClean="0"/>
              <a:t>：点击时触发</a:t>
            </a:r>
            <a:endParaRPr lang="en-US" altLang="zh-CN" dirty="0"/>
          </a:p>
          <a:p>
            <a:pPr marL="593362" lvl="2"/>
            <a:endParaRPr lang="en-US" altLang="zh-CN" sz="22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滑动组件</a:t>
            </a:r>
          </a:p>
        </p:txBody>
      </p:sp>
    </p:spTree>
    <p:extLst>
      <p:ext uri="{BB962C8B-B14F-4D97-AF65-F5344CB8AC3E}">
        <p14:creationId xmlns:p14="http://schemas.microsoft.com/office/powerpoint/2010/main" val="312828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滑动组件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菜单组件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节点按钮组件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9496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30071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/>
              <a:t> </a:t>
            </a:r>
            <a:r>
              <a:rPr lang="en-US" altLang="zh-CN" dirty="0" smtClean="0"/>
              <a:t>ion-menu</a:t>
            </a:r>
          </a:p>
          <a:p>
            <a:pPr marL="591775" lvl="1"/>
            <a:r>
              <a:rPr lang="en-US" altLang="zh-CN" dirty="0" smtClean="0"/>
              <a:t> </a:t>
            </a:r>
            <a:r>
              <a:rPr lang="zh-CN" altLang="en-US" dirty="0" smtClean="0"/>
              <a:t>添加位置： </a:t>
            </a:r>
            <a:r>
              <a:rPr lang="en-US" altLang="zh-CN" dirty="0"/>
              <a:t>ion-</a:t>
            </a:r>
            <a:r>
              <a:rPr lang="en-US" altLang="zh-CN" dirty="0" err="1"/>
              <a:t>nav</a:t>
            </a:r>
            <a:r>
              <a:rPr lang="en-US" altLang="zh-CN" dirty="0"/>
              <a:t> </a:t>
            </a:r>
            <a:r>
              <a:rPr lang="zh-CN" altLang="en-US" dirty="0" smtClean="0"/>
              <a:t>同级位置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创建链接：给 </a:t>
            </a:r>
            <a:r>
              <a:rPr lang="en-US" altLang="zh-CN" dirty="0" smtClean="0"/>
              <a:t>content </a:t>
            </a:r>
            <a:r>
              <a:rPr lang="zh-CN" altLang="en-US" dirty="0" smtClean="0"/>
              <a:t>属性赋值 </a:t>
            </a:r>
            <a:r>
              <a:rPr lang="en-US" altLang="zh-CN" dirty="0" smtClean="0"/>
              <a:t>ion-</a:t>
            </a:r>
            <a:r>
              <a:rPr lang="en-US" altLang="zh-CN" dirty="0" err="1" smtClean="0"/>
              <a:t>nav</a:t>
            </a:r>
            <a:r>
              <a:rPr lang="en-US" altLang="zh-CN" dirty="0" smtClean="0"/>
              <a:t> </a:t>
            </a:r>
            <a:r>
              <a:rPr lang="zh-CN" altLang="en-US" dirty="0"/>
              <a:t>组件</a:t>
            </a:r>
            <a:r>
              <a:rPr lang="zh-CN" altLang="en-US" dirty="0" smtClean="0"/>
              <a:t>的引用</a:t>
            </a:r>
            <a:endParaRPr lang="en-US" altLang="zh-CN" dirty="0" smtClean="0"/>
          </a:p>
          <a:p>
            <a:pPr marL="591775" lvl="1"/>
            <a:r>
              <a:rPr lang="en-US" altLang="zh-CN" sz="2200" dirty="0"/>
              <a:t> </a:t>
            </a:r>
            <a:r>
              <a:rPr lang="zh-CN" altLang="en-US" sz="2200" dirty="0" smtClean="0"/>
              <a:t>开关菜单：添加 </a:t>
            </a:r>
            <a:r>
              <a:rPr lang="en-US" altLang="zh-CN" sz="2200" dirty="0" err="1" smtClean="0"/>
              <a:t>menuToggle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属性给任意元素</a:t>
            </a:r>
            <a:endParaRPr lang="en-US" altLang="zh-CN" sz="2200" dirty="0" smtClean="0"/>
          </a:p>
          <a:p>
            <a:pPr marL="591775" lvl="1"/>
            <a:r>
              <a:rPr lang="en-US" altLang="zh-CN" sz="2200" dirty="0"/>
              <a:t> </a:t>
            </a:r>
            <a:r>
              <a:rPr lang="zh-CN" altLang="en-US" sz="2200" dirty="0" smtClean="0"/>
              <a:t>显示类型  </a:t>
            </a:r>
            <a:r>
              <a:rPr lang="en-US" altLang="zh-CN" sz="2200" dirty="0" smtClean="0"/>
              <a:t>--  type</a:t>
            </a:r>
          </a:p>
          <a:p>
            <a:pPr marL="593362" lvl="2"/>
            <a:r>
              <a:rPr lang="en-US" altLang="zh-CN" sz="2000" dirty="0" smtClean="0"/>
              <a:t> reveal</a:t>
            </a:r>
            <a:r>
              <a:rPr lang="zh-CN" altLang="en-US" sz="2000" dirty="0"/>
              <a:t>：（默认值）将页面从屏幕中划出，将菜单显示</a:t>
            </a:r>
            <a:endParaRPr lang="en-US" altLang="zh-CN" sz="2000" dirty="0" smtClean="0"/>
          </a:p>
          <a:p>
            <a:pPr marL="593362" lvl="2"/>
            <a:r>
              <a:rPr lang="en-US" altLang="zh-CN" sz="2000" dirty="0"/>
              <a:t> </a:t>
            </a:r>
            <a:r>
              <a:rPr lang="en-US" altLang="zh-CN" sz="2000" dirty="0" smtClean="0"/>
              <a:t>overlay</a:t>
            </a:r>
            <a:r>
              <a:rPr lang="zh-CN" altLang="en-US" sz="2000" dirty="0" smtClean="0"/>
              <a:t>：在内容上显示菜单</a:t>
            </a:r>
            <a:endParaRPr lang="en-US" altLang="zh-CN" sz="2000" dirty="0" smtClean="0"/>
          </a:p>
          <a:p>
            <a:pPr marL="593362" lvl="2"/>
            <a:r>
              <a:rPr lang="en-US" altLang="zh-CN" sz="2000" dirty="0"/>
              <a:t> </a:t>
            </a:r>
            <a:r>
              <a:rPr lang="en-US" altLang="zh-CN" sz="2000" dirty="0" smtClean="0"/>
              <a:t>push</a:t>
            </a:r>
            <a:r>
              <a:rPr lang="zh-CN" altLang="en-US" sz="2000" dirty="0" smtClean="0"/>
              <a:t>：同时推动菜单和页面</a:t>
            </a:r>
            <a:endParaRPr lang="en-US" altLang="zh-CN" sz="20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菜单</a:t>
            </a:r>
            <a:r>
              <a:rPr lang="zh-CN" altLang="en-US" dirty="0" smtClean="0">
                <a:latin typeface="+mn-ea"/>
                <a:ea typeface="+mn-ea"/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411566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80480"/>
            <a:ext cx="10300718" cy="489764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en-US" altLang="zh-CN" dirty="0"/>
              <a:t> </a:t>
            </a:r>
            <a:r>
              <a:rPr lang="en-US" altLang="zh-CN" dirty="0" smtClean="0"/>
              <a:t>ion-menu</a:t>
            </a:r>
            <a:r>
              <a:rPr lang="zh-CN" altLang="en-US" smtClean="0"/>
              <a:t>（续）</a:t>
            </a:r>
            <a:endParaRPr lang="en-US" altLang="zh-CN" dirty="0" smtClean="0"/>
          </a:p>
          <a:p>
            <a:pPr marL="591775" lvl="1"/>
            <a:r>
              <a:rPr lang="en-US" altLang="zh-CN" dirty="0" smtClean="0"/>
              <a:t> </a:t>
            </a:r>
            <a:r>
              <a:rPr lang="zh-CN" altLang="en-US" dirty="0" smtClean="0"/>
              <a:t>进入方向  </a:t>
            </a:r>
            <a:r>
              <a:rPr lang="en-US" altLang="zh-CN" dirty="0" smtClean="0"/>
              <a:t>--  </a:t>
            </a:r>
            <a:r>
              <a:rPr lang="en-US" altLang="zh-CN" dirty="0"/>
              <a:t>side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关闭菜单：添加 </a:t>
            </a:r>
            <a:r>
              <a:rPr lang="en-US" altLang="zh-CN" dirty="0" err="1" smtClean="0"/>
              <a:t>menuClose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属性给任意元素</a:t>
            </a:r>
            <a:endParaRPr lang="en-US" altLang="zh-CN" dirty="0" smtClean="0"/>
          </a:p>
          <a:p>
            <a:pPr marL="360000"/>
            <a:r>
              <a:rPr lang="en-US" altLang="zh-CN" dirty="0"/>
              <a:t> </a:t>
            </a:r>
            <a:r>
              <a:rPr lang="en-US" altLang="zh-CN" dirty="0" err="1" smtClean="0"/>
              <a:t>MenuController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设置菜单</a:t>
            </a:r>
            <a:endParaRPr lang="en-US" altLang="zh-CN" dirty="0"/>
          </a:p>
          <a:p>
            <a:pPr marL="591775" lvl="1"/>
            <a:r>
              <a:rPr lang="en-US" altLang="zh-CN" dirty="0" smtClean="0"/>
              <a:t> </a:t>
            </a:r>
            <a:r>
              <a:rPr lang="zh-CN" altLang="en-US" dirty="0" smtClean="0"/>
              <a:t>引入</a:t>
            </a:r>
            <a:r>
              <a:rPr lang="en-US" altLang="zh-CN" dirty="0" err="1" smtClean="0"/>
              <a:t>MenuController</a:t>
            </a:r>
            <a:endParaRPr lang="en-US" altLang="zh-CN" dirty="0"/>
          </a:p>
          <a:p>
            <a:pPr marL="593362" lvl="2"/>
            <a:r>
              <a:rPr lang="en-US" altLang="zh-CN" dirty="0" smtClean="0"/>
              <a:t> import {</a:t>
            </a:r>
            <a:r>
              <a:rPr lang="en-US" altLang="zh-CN" dirty="0" err="1"/>
              <a:t>MenuController</a:t>
            </a:r>
            <a:r>
              <a:rPr lang="en-US" altLang="zh-CN" dirty="0" smtClean="0"/>
              <a:t>} from “ionic-</a:t>
            </a:r>
            <a:r>
              <a:rPr lang="en-US" altLang="zh-CN" dirty="0" err="1" smtClean="0"/>
              <a:t>angrlar</a:t>
            </a:r>
            <a:r>
              <a:rPr lang="en-US" altLang="zh-CN" dirty="0" smtClean="0"/>
              <a:t>”;</a:t>
            </a:r>
          </a:p>
          <a:p>
            <a:pPr marL="593362" lvl="2"/>
            <a:r>
              <a:rPr lang="en-US" altLang="zh-CN" dirty="0" smtClean="0"/>
              <a:t> </a:t>
            </a:r>
            <a:r>
              <a:rPr lang="zh-CN" altLang="en-US" dirty="0" smtClean="0"/>
              <a:t>构造函数中声明</a:t>
            </a:r>
            <a:endParaRPr lang="en-US" altLang="zh-CN" dirty="0" smtClean="0"/>
          </a:p>
          <a:p>
            <a:pPr marL="591775" lvl="1"/>
            <a:r>
              <a:rPr lang="en-US" altLang="zh-CN" dirty="0"/>
              <a:t> </a:t>
            </a:r>
            <a:r>
              <a:rPr lang="zh-CN" altLang="en-US" dirty="0" smtClean="0"/>
              <a:t>调用方法：</a:t>
            </a:r>
            <a:r>
              <a:rPr lang="en-US" altLang="zh-CN" dirty="0" smtClean="0"/>
              <a:t>open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close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toggle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enable(</a:t>
            </a:r>
            <a:r>
              <a:rPr lang="zh-CN" altLang="en-US" dirty="0" smtClean="0"/>
              <a:t>启用、禁用菜单</a:t>
            </a:r>
            <a:r>
              <a:rPr lang="en-US" altLang="zh-CN" dirty="0" smtClean="0"/>
              <a:t>)</a:t>
            </a: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菜单</a:t>
            </a:r>
            <a:r>
              <a:rPr lang="zh-CN" altLang="en-US" dirty="0" smtClean="0">
                <a:latin typeface="+mn-ea"/>
                <a:ea typeface="+mn-ea"/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12080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909624" y="187515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滑动组件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j-ea"/>
                <a:ea typeface="+mj-ea"/>
              </a:rPr>
              <a:t>菜单组件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节点按钮组件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3390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157260724</TotalTime>
  <Pages>0</Pages>
  <Words>428</Words>
  <Characters>0</Characters>
  <Application>Microsoft Office PowerPoint</Application>
  <DocSecurity>0</DocSecurity>
  <PresentationFormat>自定义</PresentationFormat>
  <Lines>0</Lines>
  <Paragraphs>88</Paragraphs>
  <Slides>13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   混合应用开发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hl</cp:lastModifiedBy>
  <cp:revision>2816</cp:revision>
  <cp:lastPrinted>1899-12-30T00:00:00Z</cp:lastPrinted>
  <dcterms:created xsi:type="dcterms:W3CDTF">2003-05-12T10:17:00Z</dcterms:created>
  <dcterms:modified xsi:type="dcterms:W3CDTF">2018-04-03T15:54:30Z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