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7"/>
  </p:notesMasterIdLst>
  <p:sldIdLst>
    <p:sldId id="256" r:id="rId2"/>
    <p:sldId id="667" r:id="rId3"/>
    <p:sldId id="687" r:id="rId4"/>
    <p:sldId id="688" r:id="rId5"/>
    <p:sldId id="690" r:id="rId6"/>
    <p:sldId id="689" r:id="rId7"/>
    <p:sldId id="681" r:id="rId8"/>
    <p:sldId id="691" r:id="rId9"/>
    <p:sldId id="692" r:id="rId10"/>
    <p:sldId id="694" r:id="rId11"/>
    <p:sldId id="696" r:id="rId12"/>
    <p:sldId id="695" r:id="rId13"/>
    <p:sldId id="697" r:id="rId14"/>
    <p:sldId id="698" r:id="rId15"/>
    <p:sldId id="699" r:id="rId16"/>
    <p:sldId id="700" r:id="rId17"/>
    <p:sldId id="701" r:id="rId18"/>
    <p:sldId id="693" r:id="rId19"/>
    <p:sldId id="702" r:id="rId20"/>
    <p:sldId id="703" r:id="rId21"/>
    <p:sldId id="704" r:id="rId22"/>
    <p:sldId id="705" r:id="rId23"/>
    <p:sldId id="706" r:id="rId24"/>
    <p:sldId id="680" r:id="rId25"/>
    <p:sldId id="618" r:id="rId2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83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0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Static</a:t>
            </a:r>
            <a:r>
              <a:rPr lang="zh-CN" altLang="en-US" sz="40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修饰符</a:t>
            </a: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华文新魏" pitchFamily="2" charset="-122"/>
              </a:rPr>
              <a:t>武永亮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仅在该类被加载时执行一次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507347"/>
            <a:ext cx="5544616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Value3() {</a:t>
            </a:r>
          </a:p>
          <a:p>
            <a:pPr lvl="1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15;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仅在该类被加载时执行一次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2204864"/>
            <a:ext cx="6606480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Value3(10);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此即为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块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Value3(27);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Value3(15);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仅在该类被加载时执行一次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2348880"/>
            <a:ext cx="7931224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Test2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.inc();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1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程序的输出结果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888"/>
            <a:ext cx="6287728" cy="31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static{</a:t>
            </a:r>
            <a:r>
              <a:rPr lang="zh-CN" altLang="en-US" dirty="0"/>
              <a:t>后面跟着一段代码，这是用来进行显式的静态变量初始化，这段代码只会初始化一次，且在类被第一次装载时</a:t>
            </a:r>
            <a:endParaRPr lang="en-US" altLang="zh-CN" dirty="0"/>
          </a:p>
          <a:p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变量，然后是子类的</a:t>
            </a:r>
            <a:endParaRPr lang="en-US" altLang="zh-CN" dirty="0"/>
          </a:p>
          <a:p>
            <a:r>
              <a:rPr lang="zh-CN" altLang="en-US" dirty="0"/>
              <a:t>子类实例化对象时的执行顺序</a:t>
            </a:r>
            <a:endParaRPr lang="en-US" altLang="zh-CN" dirty="0"/>
          </a:p>
          <a:p>
            <a:pPr lvl="1"/>
            <a:r>
              <a:rPr lang="zh-CN" altLang="en-US" dirty="0"/>
              <a:t>父类的静态代码块</a:t>
            </a:r>
            <a:endParaRPr lang="en-US" altLang="zh-CN" dirty="0"/>
          </a:p>
          <a:p>
            <a:pPr lvl="1"/>
            <a:r>
              <a:rPr lang="zh-CN" altLang="en-US" dirty="0"/>
              <a:t>子类的静态代码块</a:t>
            </a:r>
            <a:endParaRPr lang="en-US" altLang="zh-CN" dirty="0"/>
          </a:p>
          <a:p>
            <a:pPr lvl="1"/>
            <a:r>
              <a:rPr lang="zh-CN" altLang="en-US" dirty="0"/>
              <a:t>父类的构造方法</a:t>
            </a:r>
            <a:endParaRPr lang="en-US" altLang="zh-CN" dirty="0"/>
          </a:p>
          <a:p>
            <a:pPr lvl="1"/>
            <a:r>
              <a:rPr lang="zh-CN" altLang="en-US" dirty="0"/>
              <a:t>子类的构造方法</a:t>
            </a:r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7584" y="1772816"/>
            <a:ext cx="6768752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1442852"/>
            <a:ext cx="6912768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6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43608" y="1844824"/>
            <a:ext cx="648072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StaticExtendsCode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179538"/>
            <a:ext cx="4176464" cy="17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  <a:endParaRPr lang="en-US" altLang="zh-CN" dirty="0"/>
          </a:p>
          <a:p>
            <a:r>
              <a:rPr lang="zh-CN" altLang="en-US" dirty="0"/>
              <a:t>静态变量</a:t>
            </a:r>
            <a:endParaRPr lang="en-US" altLang="zh-CN" dirty="0"/>
          </a:p>
          <a:p>
            <a:r>
              <a:rPr lang="zh-CN" altLang="en-US" dirty="0">
                <a:sym typeface="Arial" charset="0"/>
              </a:rPr>
              <a:t>静态类</a:t>
            </a:r>
            <a:endParaRPr lang="en-US" altLang="zh-CN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才可以。</a:t>
            </a:r>
            <a:endParaRPr lang="en-US" altLang="zh-CN" dirty="0"/>
          </a:p>
          <a:p>
            <a:r>
              <a:rPr lang="zh-CN" altLang="en-US" dirty="0"/>
              <a:t>声明为静态的内部类可以直接作为一个普通类来使用，而不需实例化一个外部类</a:t>
            </a:r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静态方法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/>
              <a:t>静态变量</a:t>
            </a:r>
            <a:endParaRPr lang="en-US" altLang="zh-CN" dirty="0"/>
          </a:p>
          <a:p>
            <a:r>
              <a:rPr lang="zh-CN" altLang="en-US" dirty="0">
                <a:sym typeface="Arial" charset="0"/>
              </a:rPr>
              <a:t>静态类</a:t>
            </a:r>
            <a:endParaRPr lang="en-US" altLang="zh-CN" dirty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一起使用</a:t>
            </a:r>
            <a:endParaRPr lang="en-US" altLang="zh-CN" dirty="0"/>
          </a:p>
          <a:p>
            <a:pPr lvl="1"/>
            <a:r>
              <a:rPr lang="en-US" altLang="zh-CN" dirty="0"/>
              <a:t>static final</a:t>
            </a:r>
            <a:r>
              <a:rPr lang="zh-CN" altLang="en-US" dirty="0"/>
              <a:t>用来修饰成员变量和成员方法，可简单理解为“全局常量”</a:t>
            </a:r>
            <a:endParaRPr lang="en-US" altLang="zh-CN" dirty="0"/>
          </a:p>
          <a:p>
            <a:pPr lvl="1"/>
            <a:r>
              <a:rPr lang="zh-CN" altLang="en-US" dirty="0"/>
              <a:t>对于变量，表示一旦赋值就不可修改，并且通过类名可以访问</a:t>
            </a:r>
            <a:endParaRPr lang="en-US" altLang="zh-CN" dirty="0"/>
          </a:p>
          <a:p>
            <a:pPr lvl="1"/>
            <a:r>
              <a:rPr lang="zh-CN" altLang="en-US" dirty="0"/>
              <a:t>对于方法，表示不可覆盖，并且可以通过类名直接访问</a:t>
            </a:r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语言中没有全局变量的概念</a:t>
            </a:r>
            <a:endParaRPr lang="en-US" altLang="zh-CN" dirty="0"/>
          </a:p>
          <a:p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被类的所有实例共享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不能在其他类中通过类名来直接引用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）加载类时，就会执行该代码块</a:t>
            </a:r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中的变量</a:t>
            </a:r>
            <a:endParaRPr lang="en-US" altLang="zh-CN" dirty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修饰的变量，叫实例变量）</a:t>
            </a:r>
            <a:endParaRPr lang="en-US" altLang="zh-CN" dirty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对于实例变量，没创建一个实例，就会为实例变量分配一次内存，实例变量可以在内存中有多个拷贝，互不影响（灵活）。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/>
            <a:r>
              <a:rPr lang="zh-CN" altLang="en-US" dirty="0"/>
              <a:t>静态方法可以直接通过类名（或对象，不推荐）调用</a:t>
            </a:r>
            <a:endParaRPr lang="en-US" altLang="zh-CN" dirty="0"/>
          </a:p>
          <a:p>
            <a:pPr lvl="1"/>
            <a:r>
              <a:rPr lang="zh-CN" altLang="en-US" dirty="0"/>
              <a:t>静态方法中不能用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不能直接访问所属类的实例变量和实例方法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</a:t>
            </a:r>
            <a:r>
              <a:rPr lang="en-US" altLang="zh-CN" dirty="0"/>
              <a:t>abstract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多态的概念</a:t>
            </a:r>
            <a:endParaRPr lang="en-US" altLang="zh-CN"/>
          </a:p>
          <a:p>
            <a:r>
              <a:rPr lang="zh-CN" altLang="en-US"/>
              <a:t>多态的实现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			  }</a:t>
            </a:r>
          </a:p>
          <a:p>
            <a:r>
              <a:rPr lang="zh-CN" altLang="en-US" dirty="0"/>
              <a:t>语法定义</a:t>
            </a:r>
            <a:endParaRPr lang="en-US" altLang="zh-CN" dirty="0"/>
          </a:p>
          <a:p>
            <a:pPr lvl="1"/>
            <a:r>
              <a:rPr lang="zh-CN" altLang="en-US" dirty="0"/>
              <a:t>权限修饰符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zh-CN" altLang="en-US" dirty="0"/>
              <a:t>返回值类型 方法名（形式参数列表）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     …</a:t>
            </a:r>
            <a:r>
              <a:rPr lang="zh-CN" altLang="en-US" dirty="0"/>
              <a:t>方法体</a:t>
            </a:r>
            <a:endParaRPr lang="en-US" altLang="zh-CN" dirty="0"/>
          </a:p>
          <a:p>
            <a:pPr lvl="1"/>
            <a:r>
              <a:rPr lang="en-US" altLang="zh-CN" dirty="0"/>
              <a:t> }</a:t>
            </a:r>
          </a:p>
          <a:p>
            <a:r>
              <a:rPr lang="zh-CN" altLang="en-US" dirty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类名</a:t>
            </a:r>
            <a:r>
              <a:rPr lang="en-US" altLang="zh-CN" dirty="0"/>
              <a:t>.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实际参数列表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使用规则</a:t>
            </a:r>
            <a:endParaRPr lang="en-US" altLang="zh-CN" dirty="0"/>
          </a:p>
          <a:p>
            <a:pPr lvl="1"/>
            <a:r>
              <a:rPr lang="zh-CN" altLang="en-US" dirty="0"/>
              <a:t>在静态方法中，仅能调用其他的</a:t>
            </a:r>
            <a:r>
              <a:rPr lang="en-US" altLang="zh-CN" dirty="0"/>
              <a:t>static </a:t>
            </a:r>
            <a:r>
              <a:rPr lang="zh-CN" altLang="en-US" dirty="0"/>
              <a:t>方法。 </a:t>
            </a:r>
          </a:p>
          <a:p>
            <a:pPr lvl="1"/>
            <a:r>
              <a:rPr lang="zh-CN" altLang="en-US" dirty="0"/>
              <a:t>在静态方法中，只能访问</a:t>
            </a:r>
            <a:r>
              <a:rPr lang="en-US" altLang="zh-CN" dirty="0"/>
              <a:t>static</a:t>
            </a:r>
            <a:r>
              <a:rPr lang="zh-CN" altLang="en-US" dirty="0"/>
              <a:t>数据。 </a:t>
            </a:r>
          </a:p>
          <a:p>
            <a:pPr lvl="1"/>
            <a:r>
              <a:rPr lang="zh-CN" altLang="en-US" dirty="0"/>
              <a:t>在静态方法中，不能以任何方式引用 </a:t>
            </a:r>
            <a:r>
              <a:rPr lang="en-US" altLang="zh-CN" dirty="0"/>
              <a:t>this </a:t>
            </a:r>
            <a:r>
              <a:rPr lang="zh-CN" altLang="en-US" dirty="0"/>
              <a:t>或 </a:t>
            </a:r>
            <a:r>
              <a:rPr lang="en-US" altLang="zh-CN" dirty="0"/>
              <a:t>super</a:t>
            </a:r>
          </a:p>
          <a:p>
            <a:r>
              <a:rPr lang="zh-CN" altLang="en-US" dirty="0"/>
              <a:t>意义</a:t>
            </a:r>
            <a:endParaRPr lang="en-US" altLang="zh-CN" dirty="0"/>
          </a:p>
          <a:p>
            <a:pPr lvl="1"/>
            <a:r>
              <a:rPr lang="zh-CN" altLang="en-US" dirty="0"/>
              <a:t>静态方法常常为应用程序中的其它类提供一些实用工具所用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的类库中大量的静态方法（如：</a:t>
            </a:r>
            <a:r>
              <a:rPr lang="en-US" altLang="zh-CN" dirty="0"/>
              <a:t>Math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187624" y="1772816"/>
            <a:ext cx="6624736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Simple {</a:t>
            </a:r>
          </a:p>
          <a:p>
            <a:r>
              <a:rPr lang="en-US" altLang="zh-CN" dirty="0"/>
              <a:t>      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go() {</a:t>
            </a:r>
          </a:p>
          <a:p>
            <a:r>
              <a:rPr lang="en-US" altLang="zh-CN" dirty="0"/>
              <a:t>       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("Welcome");</a:t>
            </a:r>
          </a:p>
          <a:p>
            <a:r>
              <a:rPr lang="en-US" altLang="zh-CN" dirty="0"/>
              <a:t>    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class</a:t>
            </a:r>
            <a:r>
              <a:rPr lang="en-US" altLang="zh-CN" dirty="0"/>
              <a:t> </a:t>
            </a:r>
            <a:r>
              <a:rPr lang="en-US" altLang="zh-CN" dirty="0" err="1"/>
              <a:t>SimpleTest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      </a:t>
            </a:r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            </a:t>
            </a:r>
            <a:r>
              <a:rPr lang="en-US" altLang="zh-CN" dirty="0" err="1"/>
              <a:t>Simple.</a:t>
            </a:r>
            <a:r>
              <a:rPr lang="en-US" altLang="zh-CN" i="1" dirty="0" err="1"/>
              <a:t>go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    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静态变量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静态类</a:t>
            </a:r>
            <a:endParaRPr lang="en-US" altLang="zh-CN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59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声明为</a:t>
            </a:r>
            <a:r>
              <a:rPr lang="en-US" altLang="zh-CN" dirty="0"/>
              <a:t>static</a:t>
            </a:r>
            <a:r>
              <a:rPr lang="zh-CN" altLang="en-US" dirty="0"/>
              <a:t>的变量实质上就是全局变量</a:t>
            </a:r>
            <a:endParaRPr lang="en-US" altLang="zh-CN" dirty="0"/>
          </a:p>
          <a:p>
            <a:r>
              <a:rPr lang="zh-CN" altLang="en-US" dirty="0"/>
              <a:t>当声明一个对象时，并不产生</a:t>
            </a:r>
            <a:r>
              <a:rPr lang="en-US" altLang="zh-CN" dirty="0"/>
              <a:t>static</a:t>
            </a:r>
            <a:r>
              <a:rPr lang="zh-CN" altLang="en-US" dirty="0"/>
              <a:t>变量的拷贝</a:t>
            </a:r>
            <a:endParaRPr lang="en-US" altLang="zh-CN" dirty="0"/>
          </a:p>
          <a:p>
            <a:r>
              <a:rPr lang="zh-CN" altLang="en-US" dirty="0"/>
              <a:t>该类所有的实例变量共享同一个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在类装载时，只分配一块存储空间，所有此类的对象都可以操控此块存储空间（</a:t>
            </a:r>
            <a:r>
              <a:rPr lang="en-US" altLang="zh-CN" dirty="0"/>
              <a:t>final</a:t>
            </a:r>
            <a:r>
              <a:rPr lang="zh-CN" altLang="en-US" dirty="0"/>
              <a:t>修饰的除外）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7200" y="1160748"/>
            <a:ext cx="339472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Value {</a:t>
            </a:r>
          </a:p>
          <a:p>
            <a:r>
              <a:rPr lang="en-US" altLang="zh-CN" dirty="0"/>
              <a:t>      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</a:t>
            </a:r>
            <a:r>
              <a:rPr lang="en-US" altLang="zh-CN" dirty="0"/>
              <a:t> = 0;</a:t>
            </a:r>
          </a:p>
          <a:p>
            <a:r>
              <a:rPr lang="en-US" altLang="zh-CN" dirty="0"/>
              <a:t>     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inc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           </a:t>
            </a:r>
            <a:r>
              <a:rPr lang="en-US" altLang="zh-CN" i="1" dirty="0" err="1"/>
              <a:t>c</a:t>
            </a:r>
            <a:r>
              <a:rPr lang="en-US" altLang="zh-CN" dirty="0" err="1"/>
              <a:t>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 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090412" y="1160748"/>
            <a:ext cx="458606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Count2 {</a:t>
            </a:r>
          </a:p>
          <a:p>
            <a:r>
              <a:rPr lang="en-US" altLang="zh-CN" dirty="0"/>
              <a:t>       </a:t>
            </a:r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prt</a:t>
            </a:r>
            <a:r>
              <a:rPr lang="en-US" altLang="zh-CN" dirty="0"/>
              <a:t>(String s) {</a:t>
            </a:r>
          </a:p>
          <a:p>
            <a:r>
              <a:rPr lang="en-US" altLang="zh-CN" dirty="0"/>
              <a:t>       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     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6876" y="3243756"/>
            <a:ext cx="8229600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b="1" dirty="0"/>
              <a:t> class </a:t>
            </a:r>
            <a:r>
              <a:rPr lang="en-US" altLang="zh-CN" dirty="0"/>
              <a:t>Test{</a:t>
            </a:r>
          </a:p>
          <a:p>
            <a:pPr lvl="1"/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lvl="2"/>
            <a:r>
              <a:rPr lang="en-US" altLang="zh-CN" dirty="0"/>
              <a:t>Value v1, v2;</a:t>
            </a:r>
          </a:p>
          <a:p>
            <a:pPr lvl="2"/>
            <a:r>
              <a:rPr lang="en-US" altLang="zh-CN" dirty="0"/>
              <a:t>v1 = </a:t>
            </a:r>
            <a:r>
              <a:rPr lang="en-US" altLang="zh-CN" b="1" dirty="0"/>
              <a:t>new Value();</a:t>
            </a:r>
          </a:p>
          <a:p>
            <a:pPr lvl="2"/>
            <a:r>
              <a:rPr lang="en-US" altLang="zh-CN" dirty="0"/>
              <a:t>v2 = </a:t>
            </a:r>
            <a:r>
              <a:rPr lang="en-US" altLang="zh-CN" b="1" dirty="0"/>
              <a:t>new Value();</a:t>
            </a:r>
          </a:p>
          <a:p>
            <a:pPr lvl="2"/>
            <a:r>
              <a:rPr lang="en-US" altLang="zh-CN" dirty="0"/>
              <a:t>Count </a:t>
            </a:r>
            <a:r>
              <a:rPr lang="en-US" altLang="zh-CN" dirty="0" err="1"/>
              <a:t>count</a:t>
            </a:r>
            <a:r>
              <a:rPr lang="en-US" altLang="zh-CN" dirty="0"/>
              <a:t> = </a:t>
            </a:r>
            <a:r>
              <a:rPr lang="en-US" altLang="zh-CN" b="1" dirty="0"/>
              <a:t>new Count();</a:t>
            </a:r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("v1.c=" + v1.c + "  v2.c=" + v2.c);</a:t>
            </a:r>
          </a:p>
          <a:p>
            <a:pPr lvl="2"/>
            <a:r>
              <a:rPr lang="en-US" altLang="zh-CN" dirty="0"/>
              <a:t>v1.</a:t>
            </a:r>
            <a:r>
              <a:rPr lang="en-US" altLang="zh-CN" i="1" dirty="0"/>
              <a:t>inc();</a:t>
            </a:r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 v1.c=" + v1.c + "  </a:t>
            </a:r>
            <a:r>
              <a:rPr lang="en-US" altLang="zh-CN" i="1" dirty="0" err="1"/>
              <a:t>Value.c</a:t>
            </a:r>
            <a:r>
              <a:rPr lang="en-US" altLang="zh-CN" i="1" dirty="0"/>
              <a:t>=" + </a:t>
            </a:r>
            <a:r>
              <a:rPr lang="en-US" altLang="zh-CN" i="1" dirty="0" err="1"/>
              <a:t>Value.c</a:t>
            </a:r>
            <a:r>
              <a:rPr lang="en-US" altLang="zh-CN" i="1" dirty="0"/>
              <a:t>);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静态变量值一旦改变，所有类的对象均共享改变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1619672" y="2597771"/>
            <a:ext cx="6120680" cy="352839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ea typeface="宋体" pitchFamily="2" charset="-122"/>
              </a:rPr>
              <a:t>牵一发而动全身</a:t>
            </a: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1094</Words>
  <Application>Microsoft Office PowerPoint</Application>
  <PresentationFormat>全屏显示(4:3)</PresentationFormat>
  <Paragraphs>211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Consolas</vt:lpstr>
      <vt:lpstr>3_Default Design</vt:lpstr>
      <vt:lpstr>Static修饰符 </vt:lpstr>
      <vt:lpstr>讲授思路　　　　　　　　　</vt:lpstr>
      <vt:lpstr>静态方法</vt:lpstr>
      <vt:lpstr>静态方法</vt:lpstr>
      <vt:lpstr>静态方法</vt:lpstr>
      <vt:lpstr>讲授思路　　　　　　　　　</vt:lpstr>
      <vt:lpstr>静态变量</vt:lpstr>
      <vt:lpstr>静态变量</vt:lpstr>
      <vt:lpstr>静态变量</vt:lpstr>
      <vt:lpstr>static代码块</vt:lpstr>
      <vt:lpstr>static代码块</vt:lpstr>
      <vt:lpstr>static代码块</vt:lpstr>
      <vt:lpstr>static代码块</vt:lpstr>
      <vt:lpstr>静态变量</vt:lpstr>
      <vt:lpstr>静态变量</vt:lpstr>
      <vt:lpstr>静态变量</vt:lpstr>
      <vt:lpstr>静态变量</vt:lpstr>
      <vt:lpstr>讲授思路　　　　　　　　　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武永亮</cp:lastModifiedBy>
  <cp:revision>124</cp:revision>
  <dcterms:modified xsi:type="dcterms:W3CDTF">2018-07-26T08:20:43Z</dcterms:modified>
</cp:coreProperties>
</file>