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3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第七讲 </a:t>
            </a:r>
            <a:r>
              <a:rPr lang="zh-CN" altLang="en-US" sz="3600" dirty="0">
                <a:solidFill>
                  <a:srgbClr val="C00000"/>
                </a:solidFill>
              </a:rPr>
              <a:t>文件编辑</a:t>
            </a:r>
            <a:endParaRPr lang="zh-CN" alt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本次课程主要讲解两个工具的使用：</a:t>
            </a:r>
            <a:r>
              <a:rPr lang="en-US" altLang="zh-CN" sz="2000" dirty="0" err="1"/>
              <a:t>nano</a:t>
            </a:r>
            <a:r>
              <a:rPr lang="zh-CN" altLang="en-US" sz="2000" dirty="0"/>
              <a:t>和</a:t>
            </a:r>
            <a:r>
              <a:rPr lang="en-US" altLang="zh-CN" sz="2000" dirty="0"/>
              <a:t>vim</a:t>
            </a:r>
            <a:r>
              <a:rPr lang="zh-CN" altLang="en-US" sz="2000" dirty="0"/>
              <a:t>。这两个都是终端模式的编辑器。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</a:t>
            </a:r>
            <a:r>
              <a:rPr lang="en-US" altLang="zh-CN" sz="2000" dirty="0"/>
              <a:t>Ubuntu</a:t>
            </a:r>
            <a:r>
              <a:rPr lang="zh-CN" altLang="en-US" sz="2000" dirty="0"/>
              <a:t>自带的一个文本编辑工具。使用上相对简单，但是功能也很强大。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nano</a:t>
            </a:r>
            <a:r>
              <a:rPr lang="en-US" altLang="zh-CN" sz="2000" dirty="0"/>
              <a:t>  [FILE NAME]</a:t>
            </a:r>
            <a:r>
              <a:rPr lang="zh-CN" altLang="en-US" sz="2000" dirty="0"/>
              <a:t>就可以打开一个文件，如果不存在则会创建。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是打开文件就可以直接编辑的，并且默认启动后窗口底部会显示常用快捷键选项。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编辑快捷键：</a:t>
            </a:r>
            <a:r>
              <a:rPr lang="en-US" altLang="zh-CN" sz="2000" dirty="0" err="1"/>
              <a:t>Ctrl+O</a:t>
            </a:r>
            <a:r>
              <a:rPr lang="zh-CN" altLang="en-US" sz="2000" dirty="0"/>
              <a:t>写入，</a:t>
            </a:r>
            <a:r>
              <a:rPr lang="en-US" altLang="zh-CN" sz="2000" dirty="0" err="1"/>
              <a:t>Ctrl+X</a:t>
            </a:r>
            <a:r>
              <a:rPr lang="zh-CN" altLang="en-US" sz="2000" dirty="0"/>
              <a:t>退出。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与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终端字符模式运行的文本编辑器。</a:t>
            </a:r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最初由加州大学伯克利分校</a:t>
            </a:r>
            <a:r>
              <a:rPr lang="en-US" altLang="zh-CN" sz="2000" dirty="0" err="1"/>
              <a:t>Bill·Joy</a:t>
            </a:r>
            <a:r>
              <a:rPr lang="zh-CN" altLang="en-US" sz="2000" dirty="0"/>
              <a:t>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提供三种模式：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命令模式：输入命令对文档等进行操作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输入模式：编辑文本，左下角显</a:t>
            </a:r>
            <a:r>
              <a:rPr lang="en-US" altLang="zh-CN" sz="1600" dirty="0"/>
              <a:t>--INSERT--</a:t>
            </a:r>
          </a:p>
          <a:p>
            <a:pPr marL="457200" lvl="1" indent="0">
              <a:buNone/>
            </a:pPr>
            <a:r>
              <a:rPr lang="zh-CN" altLang="en-US" sz="1600" dirty="0"/>
              <a:t>底行模式：输入</a:t>
            </a:r>
            <a:r>
              <a:rPr lang="en-US" altLang="zh-CN" sz="1600" dirty="0"/>
              <a:t>:</a:t>
            </a:r>
            <a:r>
              <a:rPr lang="zh-CN" altLang="en-US" sz="1600" dirty="0"/>
              <a:t>会在文档最后一行显示：并等待输入命令，执行完成后会自动返回命令模式。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是</a:t>
            </a:r>
            <a:r>
              <a:rPr lang="en-US" altLang="zh-CN" sz="2000" dirty="0"/>
              <a:t>Vi</a:t>
            </a:r>
            <a:r>
              <a:rPr lang="zh-CN" altLang="en-US" sz="2000" dirty="0"/>
              <a:t>的增强版，并且提供了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版本的支持，同时</a:t>
            </a:r>
            <a:r>
              <a:rPr lang="en-US" altLang="zh-CN" sz="2000" dirty="0"/>
              <a:t>vim</a:t>
            </a:r>
            <a:r>
              <a:rPr lang="zh-CN" altLang="en-US" sz="2000" dirty="0"/>
              <a:t>支持</a:t>
            </a:r>
            <a:r>
              <a:rPr lang="en-US" altLang="zh-CN" sz="2000" dirty="0"/>
              <a:t>GUI</a:t>
            </a:r>
            <a:r>
              <a:rPr lang="zh-CN" altLang="en-US" sz="2000" dirty="0"/>
              <a:t>模式。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默认会提供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版本，而多数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发行版会提供</a:t>
            </a:r>
            <a:r>
              <a:rPr lang="en-US" altLang="zh-CN" sz="2000" dirty="0"/>
              <a:t>vi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终端输入</a:t>
            </a:r>
            <a:r>
              <a:rPr lang="en-US" altLang="zh-CN" sz="2000" dirty="0"/>
              <a:t>vi</a:t>
            </a:r>
            <a:r>
              <a:rPr lang="zh-CN" altLang="en-US" sz="2000" dirty="0"/>
              <a:t>或是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就可以启动编辑器。</a:t>
            </a:r>
            <a:endParaRPr lang="en-US" altLang="zh-CN" sz="2000" dirty="0"/>
          </a:p>
          <a:p>
            <a:r>
              <a:rPr lang="zh-CN" altLang="en-US" sz="2000" dirty="0"/>
              <a:t>但是功能有限，不如</a:t>
            </a:r>
            <a:r>
              <a:rPr lang="en-US" altLang="zh-CN" sz="2000" dirty="0"/>
              <a:t>vim</a:t>
            </a:r>
            <a:r>
              <a:rPr lang="zh-CN" altLang="en-US" sz="2000" dirty="0"/>
              <a:t>强大。</a:t>
            </a:r>
            <a:endParaRPr lang="en-US" altLang="zh-CN" sz="2000" dirty="0"/>
          </a:p>
          <a:p>
            <a:r>
              <a:rPr lang="zh-CN" altLang="en-US" sz="2000" dirty="0"/>
              <a:t>如果没有安装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则运行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install vim</a:t>
            </a:r>
            <a:r>
              <a:rPr lang="zh-CN" altLang="en-US" sz="2000" dirty="0"/>
              <a:t>。之后运行</a:t>
            </a:r>
            <a:r>
              <a:rPr lang="en-US" altLang="zh-CN" sz="2000" dirty="0"/>
              <a:t>vim</a:t>
            </a:r>
            <a:r>
              <a:rPr lang="zh-CN" altLang="en-US" sz="2000" dirty="0"/>
              <a:t>即可启动。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vim [filename]</a:t>
            </a:r>
            <a:r>
              <a:rPr lang="zh-CN" altLang="en-US" sz="2000" dirty="0"/>
              <a:t>可以创建文件。</a:t>
            </a:r>
            <a:endParaRPr lang="en-US" altLang="zh-CN" sz="2000" dirty="0"/>
          </a:p>
          <a:p>
            <a:r>
              <a:rPr lang="zh-CN" altLang="en-US" sz="2000" dirty="0"/>
              <a:t>此时进入</a:t>
            </a:r>
            <a:r>
              <a:rPr lang="en-US" altLang="zh-CN" sz="2000" dirty="0"/>
              <a:t>vim</a:t>
            </a:r>
            <a:r>
              <a:rPr lang="zh-CN" altLang="en-US" sz="2000" dirty="0"/>
              <a:t>是命令模式。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ESC</a:t>
            </a:r>
            <a:r>
              <a:rPr lang="zh-CN" altLang="en-US" sz="2000" dirty="0"/>
              <a:t>用于模式切换，当在命令模式输入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进行插入操作时，会切换到输入模式，此时按</a:t>
            </a:r>
            <a:r>
              <a:rPr lang="en-US" altLang="zh-CN" sz="2000" dirty="0"/>
              <a:t>ESC</a:t>
            </a:r>
            <a:r>
              <a:rPr lang="zh-CN" altLang="en-US" sz="20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Vim</a:t>
            </a:r>
            <a:r>
              <a:rPr lang="zh-CN" altLang="en-US" sz="2000" dirty="0"/>
              <a:t>使用的是命令的组合，记住这一点很重要。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</a:t>
            </a:r>
            <a:r>
              <a:rPr lang="en-US" altLang="zh-CN" sz="2000" dirty="0"/>
              <a:t>Vim</a:t>
            </a:r>
            <a:r>
              <a:rPr lang="zh-CN" altLang="en-US" sz="2000" dirty="0"/>
              <a:t>后，进入命令模式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h</a:t>
            </a:r>
            <a:r>
              <a:rPr lang="zh-CN" altLang="en-US" sz="1800" dirty="0"/>
              <a:t>：光标左移，</a:t>
            </a:r>
            <a:r>
              <a:rPr lang="en-US" altLang="zh-CN" sz="1800" dirty="0"/>
              <a:t>j</a:t>
            </a:r>
            <a:r>
              <a:rPr lang="zh-CN" altLang="en-US" sz="1800" dirty="0"/>
              <a:t>：光标移动到下一行，</a:t>
            </a:r>
            <a:r>
              <a:rPr lang="en-US" altLang="zh-CN" sz="1800" dirty="0"/>
              <a:t>k</a:t>
            </a:r>
            <a:r>
              <a:rPr lang="zh-CN" altLang="en-US" sz="1800" dirty="0"/>
              <a:t>：光标移动到上一行，</a:t>
            </a:r>
            <a:r>
              <a:rPr lang="en-US" altLang="zh-CN" sz="1800" dirty="0"/>
              <a:t>l</a:t>
            </a:r>
            <a:r>
              <a:rPr lang="zh-CN" altLang="en-US" sz="1800" dirty="0"/>
              <a:t>：光标右移。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：删除前面的字符，</a:t>
            </a:r>
            <a:r>
              <a:rPr lang="en-US" altLang="zh-CN" sz="1800" dirty="0"/>
              <a:t>x</a:t>
            </a:r>
            <a:r>
              <a:rPr lang="zh-CN" altLang="en-US" sz="1800" dirty="0"/>
              <a:t>：删除后面的字符。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o</a:t>
            </a:r>
            <a:r>
              <a:rPr lang="zh-CN" altLang="en-US" sz="1800" dirty="0"/>
              <a:t>都会进行插入操作，分别是在当前位置插入，在后一个位置插入，在下一行插入。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按</a:t>
            </a:r>
            <a:r>
              <a:rPr lang="en-US" altLang="zh-CN" sz="2000" dirty="0"/>
              <a:t>ESC</a:t>
            </a:r>
            <a:r>
              <a:rPr lang="zh-CN" altLang="en-US" sz="2000" dirty="0"/>
              <a:t>键返回到指令模式，输入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w    </a:t>
            </a:r>
            <a:r>
              <a:rPr lang="zh-CN" altLang="en-US" sz="1800" dirty="0"/>
              <a:t>写入文件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     </a:t>
            </a:r>
            <a:r>
              <a:rPr lang="zh-CN" altLang="en-US" sz="1800" dirty="0"/>
              <a:t>退出文件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 err="1"/>
              <a:t>wq</a:t>
            </a:r>
            <a:r>
              <a:rPr lang="en-US" altLang="zh-CN" sz="1800" dirty="0"/>
              <a:t>  </a:t>
            </a:r>
            <a:r>
              <a:rPr lang="zh-CN" altLang="en-US" sz="1800" dirty="0"/>
              <a:t>写入并退出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</a:t>
            </a:r>
            <a:r>
              <a:rPr lang="zh-CN" altLang="en-US" sz="1800" dirty="0"/>
              <a:t>！ 不保存退出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600" dirty="0"/>
              <a:t>在命令模式：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100" dirty="0"/>
              <a:t>d</a:t>
            </a:r>
            <a:r>
              <a:rPr lang="zh-CN" altLang="en-US" sz="2100" dirty="0"/>
              <a:t>      删除</a:t>
            </a:r>
            <a:r>
              <a:rPr lang="en-US" altLang="zh-CN" sz="2100" dirty="0"/>
              <a:t>/</a:t>
            </a:r>
            <a:r>
              <a:rPr lang="zh-CN" altLang="en-US" sz="2100" dirty="0"/>
              <a:t>剪切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dd</a:t>
            </a:r>
            <a:r>
              <a:rPr lang="en-US" altLang="zh-CN" sz="2100" dirty="0"/>
              <a:t>    </a:t>
            </a:r>
            <a:r>
              <a:rPr lang="zh-CN" altLang="en-US" sz="2100" dirty="0"/>
              <a:t>删除当前行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dj</a:t>
            </a:r>
            <a:r>
              <a:rPr lang="en-US" altLang="zh-CN" sz="2100" dirty="0"/>
              <a:t>     </a:t>
            </a:r>
            <a:r>
              <a:rPr lang="zh-CN" altLang="en-US" sz="2100" dirty="0"/>
              <a:t>删除当前行和下一行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d$    </a:t>
            </a:r>
            <a:r>
              <a:rPr lang="zh-CN" altLang="en-US" sz="2100" dirty="0"/>
              <a:t>删除到行尾的内容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2dd  </a:t>
            </a:r>
            <a:r>
              <a:rPr lang="zh-CN" altLang="en-US" sz="2100" dirty="0"/>
              <a:t>会重复两次运行</a:t>
            </a:r>
            <a:r>
              <a:rPr lang="en-US" altLang="zh-CN" sz="2100" dirty="0" err="1"/>
              <a:t>dd</a:t>
            </a:r>
            <a:r>
              <a:rPr lang="zh-CN" altLang="en-US" sz="2100" dirty="0"/>
              <a:t>命令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yy</a:t>
            </a:r>
            <a:r>
              <a:rPr lang="en-US" altLang="zh-CN" sz="2100" dirty="0"/>
              <a:t>    </a:t>
            </a:r>
            <a:r>
              <a:rPr lang="zh-CN" altLang="en-US" sz="2100" dirty="0"/>
              <a:t>复制当前行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p     </a:t>
            </a:r>
            <a:r>
              <a:rPr lang="zh-CN" altLang="en-US" sz="2100" dirty="0"/>
              <a:t>粘贴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</a:t>
            </a:r>
            <a:r>
              <a:rPr lang="zh-CN" altLang="en-US" sz="2100" dirty="0"/>
              <a:t>选中整行，此时移动光标可以成块选中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 </a:t>
            </a:r>
            <a:r>
              <a:rPr lang="zh-CN" altLang="en-US" sz="2100" dirty="0"/>
              <a:t>从光标标记位置开始选中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u     </a:t>
            </a:r>
            <a:r>
              <a:rPr lang="zh-CN" altLang="en-US" sz="2100" dirty="0"/>
              <a:t>撤销更改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Ctrl+R</a:t>
            </a:r>
            <a:r>
              <a:rPr lang="en-US" altLang="zh-CN" sz="2100" dirty="0"/>
              <a:t>  </a:t>
            </a:r>
            <a:r>
              <a:rPr lang="zh-CN" altLang="en-US" sz="2100" dirty="0"/>
              <a:t>恢复更改，</a:t>
            </a:r>
            <a:r>
              <a:rPr lang="en-US" altLang="zh-CN" sz="2100" dirty="0"/>
              <a:t>R</a:t>
            </a:r>
            <a:r>
              <a:rPr lang="zh-CN" altLang="en-US" sz="2100" dirty="0"/>
              <a:t>大写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0     </a:t>
            </a:r>
            <a:r>
              <a:rPr lang="zh-CN" altLang="en-US" sz="2100" dirty="0"/>
              <a:t>到行首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$</a:t>
            </a:r>
            <a:r>
              <a:rPr lang="zh-CN" altLang="en-US" sz="2100" dirty="0"/>
              <a:t>      到行尾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0</a:t>
            </a:r>
            <a:r>
              <a:rPr lang="zh-CN" altLang="en-US" sz="2000" dirty="0"/>
              <a:t>会定位到第一行，：</a:t>
            </a:r>
            <a:r>
              <a:rPr lang="en-US" altLang="zh-CN" sz="2000" dirty="0"/>
              <a:t>$</a:t>
            </a:r>
            <a:r>
              <a:rPr lang="zh-CN" altLang="en-US" sz="2000" dirty="0"/>
              <a:t>定位到最后一行。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/</a:t>
            </a:r>
            <a:r>
              <a:rPr lang="zh-CN" altLang="en-US" sz="2000" dirty="0"/>
              <a:t>执行搜索，：</a:t>
            </a:r>
            <a:r>
              <a:rPr lang="en-US" altLang="zh-CN" sz="2000" dirty="0"/>
              <a:t>/t</a:t>
            </a:r>
            <a:r>
              <a:rPr lang="zh-CN" altLang="en-US" sz="2000" dirty="0"/>
              <a:t>会搜索含有</a:t>
            </a:r>
            <a:r>
              <a:rPr lang="en-US" altLang="zh-CN" sz="2000" dirty="0"/>
              <a:t>t</a:t>
            </a:r>
            <a:r>
              <a:rPr lang="zh-CN" altLang="en-US" sz="2000" dirty="0"/>
              <a:t>的行。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help</a:t>
            </a:r>
            <a:r>
              <a:rPr lang="zh-CN" altLang="en-US" sz="2000" dirty="0"/>
              <a:t>获取帮助文档，输入：</a:t>
            </a:r>
            <a:r>
              <a:rPr lang="en-US" altLang="zh-CN" sz="2000" dirty="0"/>
              <a:t>help [</a:t>
            </a:r>
            <a:r>
              <a:rPr lang="zh-CN" altLang="en-US" sz="2000" dirty="0"/>
              <a:t>帮助文档名</a:t>
            </a:r>
            <a:r>
              <a:rPr lang="en-US" altLang="zh-CN" sz="2000" dirty="0"/>
              <a:t>]</a:t>
            </a:r>
            <a:r>
              <a:rPr lang="zh-CN" altLang="en-US" sz="2000" dirty="0"/>
              <a:t>获取具体信息。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默认安装的</a:t>
            </a:r>
            <a:r>
              <a:rPr lang="en-US" altLang="zh-CN" sz="2000" dirty="0"/>
              <a:t>vim</a:t>
            </a:r>
            <a:r>
              <a:rPr lang="zh-CN" altLang="en-US" sz="2000" dirty="0"/>
              <a:t>配置文件在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在用户主目录下，创建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文件也是</a:t>
            </a:r>
            <a:r>
              <a:rPr lang="en-US" altLang="zh-CN" sz="2000" dirty="0"/>
              <a:t>vim</a:t>
            </a:r>
            <a:r>
              <a:rPr lang="zh-CN" altLang="en-US" sz="2000" dirty="0"/>
              <a:t>默认读取的配置文件。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在启动时会先读取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，然后是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en-US" altLang="zh-CN" sz="2000" dirty="0"/>
              <a:t> </a:t>
            </a:r>
            <a:r>
              <a:rPr lang="zh-CN" altLang="en-US" sz="2000" dirty="0"/>
              <a:t>，重复的配置，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输入：！</a:t>
            </a:r>
            <a:r>
              <a:rPr lang="en-US" altLang="zh-CN" sz="2000" dirty="0"/>
              <a:t>echo ‘hello vim’</a:t>
            </a:r>
            <a:r>
              <a:rPr lang="zh-CN" altLang="en-US" sz="2000" dirty="0"/>
              <a:t>查看效果。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：！后面跟命令名称。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完成后会退出到</a:t>
            </a:r>
            <a:r>
              <a:rPr lang="en-US" altLang="zh-CN" sz="2000" dirty="0"/>
              <a:t>Vim</a:t>
            </a:r>
            <a:r>
              <a:rPr lang="zh-CN" altLang="en-US" sz="2000" dirty="0"/>
              <a:t>环境。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672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Vim常用命令</vt:lpstr>
      <vt:lpstr>Vim常用命令</vt:lpstr>
      <vt:lpstr>Vim配置文件</vt:lpstr>
      <vt:lpstr>在vim中运行本地命令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109</cp:revision>
  <dcterms:created xsi:type="dcterms:W3CDTF">2017-12-13T00:04:01Z</dcterms:created>
  <dcterms:modified xsi:type="dcterms:W3CDTF">2018-02-28T18:50:47Z</dcterms:modified>
</cp:coreProperties>
</file>