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68" r:id="rId4"/>
    <p:sldId id="272" r:id="rId5"/>
    <p:sldId id="273" r:id="rId6"/>
    <p:sldId id="269" r:id="rId7"/>
    <p:sldId id="274" r:id="rId8"/>
    <p:sldId id="271" r:id="rId9"/>
    <p:sldId id="276" r:id="rId10"/>
    <p:sldId id="266" r:id="rId11"/>
    <p:sldId id="267" r:id="rId12"/>
    <p:sldId id="277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C21F-D263-42F0-B983-AC155A499AF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1CA1-78F8-45D3-831D-03934D487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B1CA1-78F8-45D3-831D-03934D4871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6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4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8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6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9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5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7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第十五讲 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</a:rPr>
              <a:t>Linux</a:t>
            </a:r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系统调用：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</a:rPr>
              <a:t>IO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编程实现的方式（以文件描述符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为例）：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>
                <a:latin typeface="Roboto Mono Light" pitchFamily="2" charset="0"/>
              </a:rPr>
              <a:t>close-open-close</a:t>
            </a:r>
            <a:r>
              <a:rPr lang="zh-CN" altLang="en-US" sz="2000" dirty="0">
                <a:latin typeface="Roboto Mono Light" pitchFamily="2" charset="0"/>
              </a:rPr>
              <a:t>方式，先</a:t>
            </a:r>
            <a:r>
              <a:rPr lang="en-US" altLang="zh-CN" sz="2000" dirty="0">
                <a:latin typeface="Roboto Mono Light" pitchFamily="2" charset="0"/>
              </a:rPr>
              <a:t>close(1)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open(filename, O_RDWR, S_IWUSR); </a:t>
            </a:r>
            <a:r>
              <a:rPr lang="zh-CN" altLang="en-US" sz="2000" dirty="0">
                <a:latin typeface="Roboto Mono Light" pitchFamily="2" charset="0"/>
              </a:rPr>
              <a:t>操作完成，</a:t>
            </a:r>
            <a:r>
              <a:rPr lang="en-US" altLang="zh-CN" sz="2000" dirty="0">
                <a:latin typeface="Roboto Mono Light" pitchFamily="2" charset="0"/>
              </a:rPr>
              <a:t>close</a:t>
            </a:r>
            <a:r>
              <a:rPr lang="zh-CN" altLang="en-US" sz="2000" dirty="0">
                <a:latin typeface="Roboto Mono Light" pitchFamily="2" charset="0"/>
              </a:rPr>
              <a:t>关闭新打开的文件。</a:t>
            </a:r>
            <a:endParaRPr lang="en-US" altLang="zh-CN" sz="2000" dirty="0">
              <a:latin typeface="Roboto Mono Light" pitchFamily="2" charset="0"/>
            </a:endParaRPr>
          </a:p>
          <a:p>
            <a:pPr lvl="1"/>
            <a:endParaRPr lang="en-US" altLang="zh-CN" sz="2000" dirty="0">
              <a:latin typeface="Roboto Mono Light" pitchFamily="2" charset="0"/>
            </a:endParaRPr>
          </a:p>
          <a:p>
            <a:pPr lvl="1"/>
            <a:r>
              <a:rPr lang="en-US" altLang="zh-CN" sz="2000" dirty="0">
                <a:latin typeface="Roboto Mono Light" pitchFamily="2" charset="0"/>
              </a:rPr>
              <a:t>open-close-dup-close</a:t>
            </a:r>
            <a:r>
              <a:rPr lang="zh-CN" altLang="en-US" sz="2000" dirty="0">
                <a:latin typeface="Roboto Mono Light" pitchFamily="2" charset="0"/>
              </a:rPr>
              <a:t>方式，</a:t>
            </a:r>
            <a:r>
              <a:rPr lang="en-US" altLang="zh-CN" sz="2000" dirty="0">
                <a:latin typeface="Roboto Mono Light" pitchFamily="2" charset="0"/>
              </a:rPr>
              <a:t>open</a:t>
            </a:r>
            <a:r>
              <a:rPr lang="zh-CN" altLang="en-US" sz="2000" dirty="0">
                <a:latin typeface="Roboto Mono Light" pitchFamily="2" charset="0"/>
              </a:rPr>
              <a:t>打开文件，返回的文件描述符不是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close(1)</a:t>
            </a:r>
            <a:r>
              <a:rPr lang="zh-CN" altLang="en-US" sz="2000" dirty="0">
                <a:latin typeface="Roboto Mono Light" pitchFamily="2" charset="0"/>
              </a:rPr>
              <a:t>，现在最低可用描述符是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</a:t>
            </a:r>
            <a:r>
              <a:rPr lang="en-US" altLang="zh-CN" sz="2000" dirty="0">
                <a:latin typeface="Roboto Mono Light" pitchFamily="2" charset="0"/>
              </a:rPr>
              <a:t>dup(</a:t>
            </a:r>
            <a:r>
              <a:rPr lang="en-US" altLang="zh-CN" sz="2000" dirty="0" err="1">
                <a:latin typeface="Roboto Mono Light" pitchFamily="2" charset="0"/>
              </a:rPr>
              <a:t>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会把新打开的描述符复制到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close(</a:t>
            </a:r>
            <a:r>
              <a:rPr lang="en-US" altLang="zh-CN" sz="2000" dirty="0" err="1">
                <a:latin typeface="Roboto Mono Light" pitchFamily="2" charset="0"/>
              </a:rPr>
              <a:t>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关闭新打开的文件。</a:t>
            </a:r>
            <a:endParaRPr lang="en-US" altLang="zh-CN" sz="2000" dirty="0">
              <a:latin typeface="Roboto Mono Light" pitchFamily="2" charset="0"/>
            </a:endParaRPr>
          </a:p>
          <a:p>
            <a:pPr lvl="1"/>
            <a:endParaRPr lang="en-US" altLang="zh-CN" sz="2000" dirty="0">
              <a:latin typeface="Roboto Mono Light" pitchFamily="2" charset="0"/>
            </a:endParaRPr>
          </a:p>
          <a:p>
            <a:pPr lvl="1"/>
            <a:r>
              <a:rPr lang="en-US" altLang="zh-CN" sz="2000" dirty="0">
                <a:latin typeface="Roboto Mono Light" pitchFamily="2" charset="0"/>
              </a:rPr>
              <a:t>open-dup2-close</a:t>
            </a:r>
            <a:r>
              <a:rPr lang="zh-CN" altLang="en-US" sz="2000" dirty="0">
                <a:latin typeface="Roboto Mono Light" pitchFamily="2" charset="0"/>
              </a:rPr>
              <a:t>方式，</a:t>
            </a:r>
            <a:r>
              <a:rPr lang="en-US" altLang="zh-CN" sz="2000" dirty="0">
                <a:latin typeface="Roboto Mono Light" pitchFamily="2" charset="0"/>
              </a:rPr>
              <a:t>dup2</a:t>
            </a:r>
            <a:r>
              <a:rPr lang="en-US" altLang="zh-CN" sz="2000">
                <a:latin typeface="Roboto Mono Light" pitchFamily="2" charset="0"/>
              </a:rPr>
              <a:t>(oldfd, newfd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，关闭</a:t>
            </a:r>
            <a:r>
              <a:rPr lang="en-US" altLang="zh-CN" sz="2000" dirty="0" err="1">
                <a:latin typeface="Roboto Mono Light" pitchFamily="2" charset="0"/>
              </a:rPr>
              <a:t>newfd</a:t>
            </a:r>
            <a:r>
              <a:rPr lang="zh-CN" altLang="en-US" sz="2000" dirty="0">
                <a:latin typeface="Roboto Mono Light" pitchFamily="2" charset="0"/>
              </a:rPr>
              <a:t>，把</a:t>
            </a:r>
            <a:r>
              <a:rPr lang="en-US" altLang="zh-CN" sz="2000" dirty="0" err="1">
                <a:latin typeface="Roboto Mono Light" pitchFamily="2" charset="0"/>
              </a:rPr>
              <a:t>oldfd</a:t>
            </a:r>
            <a:r>
              <a:rPr lang="zh-CN" altLang="en-US" sz="2000" dirty="0">
                <a:latin typeface="Roboto Mono Light" pitchFamily="2" charset="0"/>
              </a:rPr>
              <a:t>复制到</a:t>
            </a:r>
            <a:r>
              <a:rPr lang="en-US" altLang="zh-CN" sz="2000" dirty="0" err="1">
                <a:latin typeface="Roboto Mono Light" pitchFamily="2" charset="0"/>
              </a:rPr>
              <a:t>newfd</a:t>
            </a:r>
            <a:r>
              <a:rPr lang="zh-CN" altLang="en-US" sz="2000" dirty="0">
                <a:latin typeface="Roboto Mono Light" pitchFamily="2" charset="0"/>
              </a:rPr>
              <a:t>，</a:t>
            </a:r>
            <a:r>
              <a:rPr lang="en-US" altLang="zh-CN" sz="2000" dirty="0">
                <a:latin typeface="Roboto Mono Light" pitchFamily="2" charset="0"/>
              </a:rPr>
              <a:t>close</a:t>
            </a:r>
            <a:r>
              <a:rPr lang="zh-CN" altLang="en-US" sz="2000" dirty="0">
                <a:latin typeface="Roboto Mono Light" pitchFamily="2" charset="0"/>
              </a:rPr>
              <a:t>关闭新打开的描述符。</a:t>
            </a: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重定向示例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以下示例代码</a:t>
            </a:r>
            <a:r>
              <a:rPr lang="en-US" altLang="zh-CN" sz="2400"/>
              <a:t>printf</a:t>
            </a:r>
            <a:r>
              <a:rPr lang="zh-CN" altLang="en-US" sz="2400"/>
              <a:t>不会在屏幕输出，而是输出到一个文件中：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fd=open(“riotest”,O_CREAT|O_APPEND|O_RDWR,S_IRUSR|S_IWUSR);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(fd&lt;0)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perror(“open”);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return -1;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dup2(fd, 1);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close(fd);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printf(“PHP is best\n”);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044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编写一个简单的复制命令：接受两个参数，第一个参数作为要复制的文件，第二个参数是要复制的文件名。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519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 open(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*pathname,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flags, </a:t>
            </a:r>
            <a:r>
              <a:rPr lang="en-US" altLang="zh-CN" sz="2000" dirty="0" err="1"/>
              <a:t>mode_t</a:t>
            </a:r>
            <a:r>
              <a:rPr lang="en-US" altLang="zh-CN" sz="2000" dirty="0"/>
              <a:t> </a:t>
            </a:r>
            <a:r>
              <a:rPr lang="en-US" altLang="zh-CN" sz="2000"/>
              <a:t>mode); </a:t>
            </a:r>
            <a:r>
              <a:rPr lang="zh-CN" altLang="en-US" sz="2000"/>
              <a:t>参数</a:t>
            </a:r>
            <a:r>
              <a:rPr lang="zh-CN" altLang="en-US" sz="2000" dirty="0"/>
              <a:t>依次为文件路径名称，标志位，模式。成功返回值为打开的文件描述符，错误返回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flags</a:t>
            </a:r>
            <a:r>
              <a:rPr lang="zh-CN" altLang="en-US" sz="2000" dirty="0"/>
              <a:t>选项：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O_CREAT       </a:t>
            </a:r>
            <a:r>
              <a:rPr lang="zh-CN" altLang="en-US" dirty="0"/>
              <a:t>没有则创建文件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O_WRONLY   </a:t>
            </a:r>
            <a:r>
              <a:rPr lang="zh-CN" altLang="en-US" dirty="0"/>
              <a:t>写模式打开文件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O_RDONLY    </a:t>
            </a:r>
            <a:r>
              <a:rPr lang="zh-CN" altLang="en-US" dirty="0"/>
              <a:t>只读模式打开文件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O_RDWR        </a:t>
            </a:r>
            <a:r>
              <a:rPr lang="zh-CN" altLang="en-US" dirty="0"/>
              <a:t>读写</a:t>
            </a:r>
            <a:r>
              <a:rPr lang="zh-CN" altLang="en-US"/>
              <a:t>方式打开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mode</a:t>
            </a:r>
            <a:r>
              <a:rPr lang="zh-CN" altLang="en-US" sz="2000" dirty="0"/>
              <a:t>选项：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S_IRWXU        </a:t>
            </a:r>
            <a:r>
              <a:rPr lang="zh-CN" altLang="en-US" dirty="0"/>
              <a:t>文件所有者具有可读，可写，可执行的权限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S_IRUSR         </a:t>
            </a:r>
            <a:r>
              <a:rPr lang="zh-CN" altLang="en-US" dirty="0"/>
              <a:t>文件所有者有可读权限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S_IWUSR        </a:t>
            </a:r>
            <a:r>
              <a:rPr lang="zh-CN" altLang="en-US" dirty="0"/>
              <a:t>文件所有者具有可</a:t>
            </a:r>
            <a:r>
              <a:rPr lang="zh-CN" altLang="en-US"/>
              <a:t>写权限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close</a:t>
            </a:r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/>
          </a:p>
          <a:p>
            <a:r>
              <a:rPr lang="zh-CN" altLang="en-US" sz="2400"/>
              <a:t>在文件操作最后要记得使用</a:t>
            </a:r>
            <a:r>
              <a:rPr lang="en-US" altLang="zh-CN" sz="2400"/>
              <a:t>close</a:t>
            </a:r>
            <a:r>
              <a:rPr lang="zh-CN" altLang="en-US" sz="2400"/>
              <a:t>关闭打开的文件：</a:t>
            </a:r>
            <a:r>
              <a:rPr lang="en-US" altLang="zh-CN" sz="2400"/>
              <a:t>int close(int fd); </a:t>
            </a:r>
          </a:p>
          <a:p>
            <a:endParaRPr lang="en-US" altLang="zh-CN" sz="2400"/>
          </a:p>
          <a:p>
            <a:r>
              <a:rPr lang="en-US" altLang="zh-CN" sz="2400"/>
              <a:t>close</a:t>
            </a:r>
            <a:r>
              <a:rPr lang="zh-CN" altLang="en-US" sz="2400"/>
              <a:t>函数成功返回</a:t>
            </a:r>
            <a:r>
              <a:rPr lang="en-US" altLang="zh-CN" sz="2400"/>
              <a:t>0</a:t>
            </a:r>
            <a:r>
              <a:rPr lang="zh-CN" altLang="en-US" sz="2400"/>
              <a:t>，错误返回</a:t>
            </a:r>
            <a:r>
              <a:rPr lang="en-US" altLang="zh-CN" sz="2400"/>
              <a:t>-1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19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open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以下代码会打开名为</a:t>
            </a:r>
            <a:r>
              <a:rPr lang="en-US" altLang="zh-CN" sz="2400"/>
              <a:t>buffer</a:t>
            </a:r>
            <a:r>
              <a:rPr lang="zh-CN" altLang="en-US" sz="2400"/>
              <a:t>的文件，如果文件不存在则创建：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main(int argc, char * argv[])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int fd = open(“buffer”, O_CREAT, S_IRUSR|S_IWUSR|S_IRGRP);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if (fd &lt; 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    perror(“open”);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    return -1;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close(fd);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read</a:t>
            </a:r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/>
              <a:t>read</a:t>
            </a:r>
            <a:r>
              <a:rPr lang="zh-CN" altLang="en-US" sz="2400"/>
              <a:t>函数从一个文件读取数据：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/>
              <a:t>ssize_t  read(int fd,  void *buf, int count);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参数依次为打开的文件描述符，指向数据的指针，要读取的字节数。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返回值是成功读取的字节数，如果有错误则返回</a:t>
            </a:r>
            <a:r>
              <a:rPr lang="en-US" altLang="zh-CN" sz="2000"/>
              <a:t>-1</a:t>
            </a:r>
            <a:r>
              <a:rPr lang="zh-CN" altLang="en-US" sz="2000"/>
              <a:t>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read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以下代码从</a:t>
            </a:r>
            <a:r>
              <a:rPr lang="en-US" altLang="zh-CN" sz="2400"/>
              <a:t>buffer</a:t>
            </a:r>
            <a:r>
              <a:rPr lang="zh-CN" altLang="en-US" sz="2400"/>
              <a:t>文件读取一些数据并放到变量</a:t>
            </a:r>
            <a:r>
              <a:rPr lang="en-US" altLang="zh-CN" sz="2400"/>
              <a:t>buf</a:t>
            </a:r>
            <a:r>
              <a:rPr lang="zh-CN" altLang="en-US" sz="2400"/>
              <a:t>中：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 = open(“buffer”, O_RDONLY);</a:t>
            </a:r>
          </a:p>
          <a:p>
            <a:pPr marL="457200" lvl="1" indent="0">
              <a:buNone/>
            </a:pP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Roboto Mono Light" pitchFamily="2" charset="0"/>
              </a:rPr>
              <a:t>//</a:t>
            </a:r>
            <a:r>
              <a:rPr lang="zh-CN" altLang="en-US" sz="2000" i="1">
                <a:solidFill>
                  <a:schemeClr val="tx1">
                    <a:lumMod val="65000"/>
                    <a:lumOff val="35000"/>
                  </a:schemeClr>
                </a:solidFill>
                <a:latin typeface="Roboto Mono Light" pitchFamily="2" charset="0"/>
              </a:rPr>
              <a:t>此处省略错误处理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char buf[1024] = {‘\0’};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count =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count = read(fd, buf, 1000);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(count&lt;0)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perror(“read”);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 else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printf(“%s\n”,buf);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close(fd);</a:t>
            </a: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函数向一个文件写入数据：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ssize_t</a:t>
            </a:r>
            <a:r>
              <a:rPr lang="en-US" altLang="zh-CN" sz="2000" dirty="0"/>
              <a:t> 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count);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参数</a:t>
            </a:r>
            <a:r>
              <a:rPr lang="zh-CN" altLang="en-US" sz="2000" dirty="0"/>
              <a:t>依次为打开的文件描述符，指向数据的指针，要写入的字节数。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返回</a:t>
            </a:r>
            <a:r>
              <a:rPr lang="zh-CN" altLang="en-US" sz="2000" dirty="0"/>
              <a:t>值是成功写入的字节数，错误则返回</a:t>
            </a:r>
            <a:r>
              <a:rPr lang="en-US" altLang="zh-CN" sz="2000" dirty="0"/>
              <a:t>-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2149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write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以下代码会向</a:t>
            </a:r>
            <a:r>
              <a:rPr lang="en-US" altLang="zh-CN" sz="2400"/>
              <a:t>buffer</a:t>
            </a:r>
            <a:r>
              <a:rPr lang="zh-CN" altLang="en-US" sz="2400"/>
              <a:t>文件写入一条数据：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char*buf = “Linux\nUnix\nC”;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count =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count = write(fd, buf, strlen(buf));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(count&lt;0) 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perror(“write”);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else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printf(“bytes:%d\n”, count);</a:t>
            </a:r>
          </a:p>
          <a:p>
            <a:r>
              <a:rPr lang="zh-CN" altLang="en-US" sz="2400">
                <a:latin typeface="Roboto Mono Light" pitchFamily="2" charset="0"/>
              </a:rPr>
              <a:t>文件打开标志位：</a:t>
            </a:r>
            <a:r>
              <a:rPr lang="en-US" altLang="zh-CN" sz="2400">
                <a:latin typeface="Roboto Mono Light" pitchFamily="2" charset="0"/>
              </a:rPr>
              <a:t>O_TRUNC</a:t>
            </a:r>
            <a:r>
              <a:rPr lang="zh-CN" altLang="en-US" sz="2400">
                <a:latin typeface="Roboto Mono Light" pitchFamily="2" charset="0"/>
              </a:rPr>
              <a:t>会截断文件长度为</a:t>
            </a:r>
            <a:r>
              <a:rPr lang="en-US" altLang="zh-CN" sz="2400">
                <a:latin typeface="Roboto Mono Light" pitchFamily="2" charset="0"/>
              </a:rPr>
              <a:t>0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fd=open(“buffer”,O_RDWR|O_TRUNC, S_IWUSR|S_IRUSR);</a:t>
            </a: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如果</a:t>
            </a:r>
            <a:r>
              <a:rPr lang="en-US" altLang="zh-CN" sz="2000">
                <a:latin typeface="Roboto Mono Light" pitchFamily="2" charset="0"/>
              </a:rPr>
              <a:t>buffer</a:t>
            </a:r>
            <a:r>
              <a:rPr lang="zh-CN" altLang="en-US" sz="2000">
                <a:latin typeface="Roboto Mono Light" pitchFamily="2" charset="0"/>
              </a:rPr>
              <a:t>是普通文件，并且对当前用户可写，这种方式打开文件会导致</a:t>
            </a:r>
            <a:r>
              <a:rPr lang="en-US" altLang="zh-CN" sz="2000">
                <a:latin typeface="Roboto Mono Light" pitchFamily="2" charset="0"/>
              </a:rPr>
              <a:t>buffer</a:t>
            </a:r>
            <a:r>
              <a:rPr lang="zh-CN" altLang="en-US" sz="2000">
                <a:latin typeface="Roboto Mono Light" pitchFamily="2" charset="0"/>
              </a:rPr>
              <a:t>文件的内容被清空（文件长度被截断为</a:t>
            </a:r>
            <a:r>
              <a:rPr lang="en-US" altLang="zh-CN" sz="2000">
                <a:latin typeface="Roboto Mono Light" pitchFamily="2" charset="0"/>
              </a:rPr>
              <a:t>0</a:t>
            </a:r>
            <a:r>
              <a:rPr lang="zh-CN" altLang="en-US" sz="2000">
                <a:latin typeface="Roboto Mono Light" pitchFamily="2" charset="0"/>
              </a:rPr>
              <a:t>）。（</a:t>
            </a:r>
            <a:r>
              <a:rPr lang="en-US" altLang="zh-CN" sz="2000">
                <a:latin typeface="Roboto Mono Light" pitchFamily="2" charset="0"/>
              </a:rPr>
              <a:t>O_WRONLY</a:t>
            </a:r>
            <a:r>
              <a:rPr lang="zh-CN" altLang="en-US" sz="2000">
                <a:latin typeface="Roboto Mono Light" pitchFamily="2" charset="0"/>
              </a:rPr>
              <a:t>或</a:t>
            </a:r>
            <a:r>
              <a:rPr lang="en-US" altLang="zh-CN" sz="2000">
                <a:latin typeface="Roboto Mono Light" pitchFamily="2" charset="0"/>
              </a:rPr>
              <a:t>O_RDWR</a:t>
            </a:r>
            <a:r>
              <a:rPr lang="zh-CN" altLang="en-US" sz="2000">
                <a:latin typeface="Roboto Mono Light" pitchFamily="2" charset="0"/>
              </a:rPr>
              <a:t>配合</a:t>
            </a:r>
            <a:r>
              <a:rPr lang="en-US" altLang="zh-CN" sz="2000">
                <a:latin typeface="Roboto Mono Light" pitchFamily="2" charset="0"/>
              </a:rPr>
              <a:t>O_TRUNC</a:t>
            </a:r>
            <a:r>
              <a:rPr lang="zh-CN" altLang="en-US" sz="2000">
                <a:latin typeface="Roboto Mono Light" pitchFamily="2" charset="0"/>
              </a:rPr>
              <a:t>会导致这种效果）</a:t>
            </a:r>
            <a:endParaRPr lang="en-US" altLang="zh-CN" sz="20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99"/>
            <a:ext cx="10515600" cy="506961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IO</a:t>
            </a:r>
            <a:r>
              <a:rPr lang="zh-CN" altLang="en-US" sz="2400" dirty="0"/>
              <a:t>重定向基于这样一个设计原则：最低可用文件描述符（</a:t>
            </a:r>
            <a:r>
              <a:rPr lang="en-US" altLang="zh-CN" sz="2400" dirty="0"/>
              <a:t>Lowest Available </a:t>
            </a:r>
            <a:r>
              <a:rPr lang="en-US" altLang="zh-CN" sz="2400" dirty="0" err="1"/>
              <a:t>fd</a:t>
            </a:r>
            <a:r>
              <a:rPr lang="zh-CN" altLang="en-US" sz="2400" dirty="0"/>
              <a:t>）原则。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在打开文件时，分配的描述符</a:t>
            </a:r>
            <a:r>
              <a:rPr lang="zh-CN" altLang="en-US" sz="2400" dirty="0">
                <a:solidFill>
                  <a:srgbClr val="C00000"/>
                </a:solidFill>
              </a:rPr>
              <a:t>总是数组中最低可用的索引位置（索引数字最小的位置）。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上，使用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作为程序的标准输入，标准输出，标准错误输出。而如果关闭描述符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，然后打开其他文件，这样文件就被分配了文件描述符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，于是标准输出就会写入到新打开的文件。这就是</a:t>
            </a:r>
            <a:r>
              <a:rPr lang="en-US" altLang="zh-CN" sz="2400" dirty="0"/>
              <a:t>IO</a:t>
            </a:r>
            <a:r>
              <a:rPr lang="zh-CN" altLang="en-US" sz="2400" dirty="0"/>
              <a:t>重定向。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988</Words>
  <Application>Microsoft Office PowerPoint</Application>
  <PresentationFormat>宽屏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open函数</vt:lpstr>
      <vt:lpstr>close函数</vt:lpstr>
      <vt:lpstr>open函数示例</vt:lpstr>
      <vt:lpstr>read函数</vt:lpstr>
      <vt:lpstr>read函数示例</vt:lpstr>
      <vt:lpstr>write函数</vt:lpstr>
      <vt:lpstr>write函数示例</vt:lpstr>
      <vt:lpstr>IO重定向</vt:lpstr>
      <vt:lpstr>IO重定向实现方式</vt:lpstr>
      <vt:lpstr>IO重定向示例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87</cp:revision>
  <dcterms:created xsi:type="dcterms:W3CDTF">2017-12-13T00:04:01Z</dcterms:created>
  <dcterms:modified xsi:type="dcterms:W3CDTF">2018-06-11T02:11:40Z</dcterms:modified>
</cp:coreProperties>
</file>