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60" r:id="rId3"/>
    <p:sldId id="261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B6EE9-BDC9-469F-844A-ED2A9895708F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E9A1B-E411-497C-B930-07D9B41A1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27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>
                <a:solidFill>
                  <a:schemeClr val="tx1">
                    <a:lumMod val="95000"/>
                    <a:lumOff val="5000"/>
                  </a:schemeClr>
                </a:solidFill>
              </a:rPr>
              <a:t>第十七讲 知识体系整理</a:t>
            </a:r>
            <a:endParaRPr lang="zh-CN" alt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作为</a:t>
            </a:r>
            <a:r>
              <a:rPr lang="en-US" altLang="zh-CN" sz="2400"/>
              <a:t>Linux</a:t>
            </a:r>
            <a:r>
              <a:rPr lang="zh-CN" altLang="en-US" sz="2400"/>
              <a:t>系统的入门课程，主要内容包括了：</a:t>
            </a:r>
            <a:endParaRPr lang="en-US" altLang="zh-CN" sz="2400"/>
          </a:p>
          <a:p>
            <a:pPr marL="457200" lvl="1" indent="0">
              <a:buNone/>
            </a:pPr>
            <a:r>
              <a:rPr lang="en-US" altLang="zh-CN" sz="2000"/>
              <a:t>Linux</a:t>
            </a:r>
            <a:r>
              <a:rPr lang="zh-CN" altLang="en-US" sz="2000"/>
              <a:t>发展历史与特点</a:t>
            </a:r>
            <a:endParaRPr lang="en-US" altLang="zh-CN" sz="2000"/>
          </a:p>
          <a:p>
            <a:pPr marL="457200" lvl="1" indent="0">
              <a:buNone/>
            </a:pPr>
            <a:r>
              <a:rPr lang="zh-CN" altLang="en-US" sz="2000"/>
              <a:t>常用命令</a:t>
            </a:r>
            <a:endParaRPr lang="en-US" altLang="zh-CN" sz="2000"/>
          </a:p>
          <a:p>
            <a:pPr marL="457200" lvl="1" indent="0">
              <a:buNone/>
            </a:pPr>
            <a:r>
              <a:rPr lang="zh-CN" altLang="en-US" sz="2000"/>
              <a:t>管道，</a:t>
            </a:r>
            <a:r>
              <a:rPr lang="en-US" altLang="zh-CN" sz="2000"/>
              <a:t>IO</a:t>
            </a:r>
            <a:r>
              <a:rPr lang="zh-CN" altLang="en-US" sz="2000"/>
              <a:t>重定向</a:t>
            </a:r>
            <a:endParaRPr lang="en-US" altLang="zh-CN" sz="2000"/>
          </a:p>
          <a:p>
            <a:pPr marL="457200" lvl="1" indent="0">
              <a:buNone/>
            </a:pPr>
            <a:r>
              <a:rPr lang="zh-CN" altLang="en-US" sz="2000"/>
              <a:t>用户管理、权限</a:t>
            </a:r>
            <a:endParaRPr lang="en-US" altLang="zh-CN" sz="2000"/>
          </a:p>
          <a:p>
            <a:pPr marL="457200" lvl="1" indent="0">
              <a:buNone/>
            </a:pPr>
            <a:r>
              <a:rPr lang="zh-CN" altLang="en-US" sz="2000"/>
              <a:t>文件基本操作，权限管理</a:t>
            </a:r>
            <a:endParaRPr lang="en-US" altLang="zh-CN" sz="2000"/>
          </a:p>
          <a:p>
            <a:pPr marL="457200" lvl="1" indent="0">
              <a:buNone/>
            </a:pPr>
            <a:r>
              <a:rPr lang="zh-CN" altLang="en-US" sz="2000"/>
              <a:t>进程管理、后台任务管理</a:t>
            </a: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/>
              <a:t>Shell</a:t>
            </a:r>
            <a:r>
              <a:rPr lang="zh-CN" altLang="en-US" sz="2000"/>
              <a:t>配置，环境变量</a:t>
            </a: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/>
              <a:t>Shell</a:t>
            </a:r>
            <a:r>
              <a:rPr lang="zh-CN" altLang="en-US" sz="2000"/>
              <a:t>执行命令的基本过程</a:t>
            </a: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/>
              <a:t>Shell</a:t>
            </a:r>
            <a:r>
              <a:rPr lang="zh-CN" altLang="en-US" sz="2000"/>
              <a:t>脚本</a:t>
            </a: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/>
              <a:t>Linux C</a:t>
            </a:r>
            <a:r>
              <a:rPr lang="zh-CN" altLang="en-US" sz="2000"/>
              <a:t>编程环境</a:t>
            </a: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/>
              <a:t>Linux</a:t>
            </a:r>
            <a:r>
              <a:rPr lang="zh-CN" altLang="en-US" sz="2000"/>
              <a:t>系统编程基础</a:t>
            </a:r>
            <a:endParaRPr lang="en-US" altLang="zh-CN" sz="2000"/>
          </a:p>
          <a:p>
            <a:pPr marL="457200" lvl="1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Linux</a:t>
            </a:r>
            <a:r>
              <a:rPr lang="zh-CN" altLang="en-US"/>
              <a:t>的习惯和思考方式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不能用在</a:t>
            </a:r>
            <a:r>
              <a:rPr lang="en-US" altLang="zh-CN" sz="2400"/>
              <a:t>Windows</a:t>
            </a:r>
            <a:r>
              <a:rPr lang="zh-CN" altLang="en-US" sz="2400"/>
              <a:t>上养成的使用习惯和思考方式去使用</a:t>
            </a:r>
            <a:r>
              <a:rPr lang="en-US" altLang="zh-CN" sz="2400"/>
              <a:t>Linux</a:t>
            </a:r>
            <a:r>
              <a:rPr lang="zh-CN" altLang="en-US" sz="2400"/>
              <a:t>，</a:t>
            </a:r>
            <a:r>
              <a:rPr lang="en-US" altLang="zh-CN" sz="2400"/>
              <a:t>GUI</a:t>
            </a:r>
            <a:r>
              <a:rPr lang="zh-CN" altLang="en-US" sz="2400"/>
              <a:t>有它的优势，也有不足，</a:t>
            </a:r>
            <a:r>
              <a:rPr lang="en-US" altLang="zh-CN" sz="2400"/>
              <a:t>GUI</a:t>
            </a:r>
            <a:r>
              <a:rPr lang="zh-CN" altLang="en-US" sz="2400"/>
              <a:t>有时候会提高效率但有时候会把功能隐藏的更深，屏蔽内部实现也会导致</a:t>
            </a:r>
            <a:r>
              <a:rPr lang="en-US" altLang="zh-CN" sz="2400"/>
              <a:t>bug</a:t>
            </a:r>
            <a:r>
              <a:rPr lang="zh-CN" altLang="en-US" sz="2400"/>
              <a:t>隐藏的很深，另一方面是</a:t>
            </a:r>
            <a:r>
              <a:rPr lang="en-US" altLang="zh-CN" sz="2400"/>
              <a:t>GUI</a:t>
            </a:r>
            <a:r>
              <a:rPr lang="zh-CN" altLang="en-US" sz="2400"/>
              <a:t>使得程序间通信几乎变得不可能。</a:t>
            </a:r>
            <a:endParaRPr lang="en-US" altLang="zh-CN" sz="2400"/>
          </a:p>
          <a:p>
            <a:r>
              <a:rPr lang="en-US" altLang="zh-CN" sz="2400"/>
              <a:t>CLI</a:t>
            </a:r>
            <a:r>
              <a:rPr lang="zh-CN" altLang="en-US" sz="2400"/>
              <a:t>模式的程序可以通过普通文本流相互协作，并组合成功能更加强大的程序。对于脚本自动化，程序解耦十分有用。</a:t>
            </a:r>
            <a:endParaRPr lang="en-US" altLang="zh-CN" sz="2400"/>
          </a:p>
          <a:p>
            <a:r>
              <a:rPr lang="zh-CN" altLang="en-US" sz="2400"/>
              <a:t>绝对的否定</a:t>
            </a:r>
            <a:r>
              <a:rPr lang="en-US" altLang="zh-CN" sz="2400"/>
              <a:t>CLI</a:t>
            </a:r>
            <a:r>
              <a:rPr lang="zh-CN" altLang="en-US" sz="2400"/>
              <a:t>或是否定</a:t>
            </a:r>
            <a:r>
              <a:rPr lang="en-US" altLang="zh-CN" sz="2400"/>
              <a:t>GUI</a:t>
            </a:r>
            <a:r>
              <a:rPr lang="zh-CN" altLang="en-US" sz="2400"/>
              <a:t>都是不对的，</a:t>
            </a:r>
            <a:r>
              <a:rPr lang="en-US" altLang="zh-CN" sz="2400"/>
              <a:t>GUI</a:t>
            </a:r>
            <a:r>
              <a:rPr lang="zh-CN" altLang="en-US" sz="2400"/>
              <a:t>对于普通用户的使用上还是非常方便的，设计程序是</a:t>
            </a:r>
            <a:r>
              <a:rPr lang="en-US" altLang="zh-CN" sz="2400"/>
              <a:t>CLI</a:t>
            </a:r>
            <a:r>
              <a:rPr lang="zh-CN" altLang="en-US" sz="2400"/>
              <a:t>模式还是</a:t>
            </a:r>
            <a:r>
              <a:rPr lang="en-US" altLang="zh-CN" sz="2400"/>
              <a:t>GUI</a:t>
            </a:r>
            <a:r>
              <a:rPr lang="zh-CN" altLang="en-US" sz="2400"/>
              <a:t>模式，要看具体的场景，具体的需求，面向的用户。</a:t>
            </a:r>
            <a:endParaRPr lang="en-US" altLang="zh-CN" sz="2400"/>
          </a:p>
          <a:p>
            <a:r>
              <a:rPr lang="zh-CN" altLang="en-US" sz="2400"/>
              <a:t>在</a:t>
            </a:r>
            <a:r>
              <a:rPr lang="en-US" altLang="zh-CN" sz="2400"/>
              <a:t>Linux</a:t>
            </a:r>
            <a:r>
              <a:rPr lang="zh-CN" altLang="en-US" sz="2400"/>
              <a:t>上，即使是桌面环境，仍然不可避免地要用到</a:t>
            </a:r>
            <a:r>
              <a:rPr lang="en-US" altLang="zh-CN" sz="2400"/>
              <a:t>shell</a:t>
            </a:r>
            <a:r>
              <a:rPr lang="zh-CN" altLang="en-US" sz="2400"/>
              <a:t>执行命令。命令是面向文本的，程序之间通过管道通信，可以组合完成复杂的任务。记住这一点很重要。</a:t>
            </a:r>
            <a:endParaRPr lang="en-US" altLang="zh-CN" sz="2400"/>
          </a:p>
          <a:p>
            <a:endParaRPr lang="en-US" altLang="zh-CN" sz="2000"/>
          </a:p>
          <a:p>
            <a:pPr marL="457200" lvl="1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2827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把桌面环境和终端模式分开看待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4915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整体结构图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191864264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266</Words>
  <Application>Microsoft Office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主要内容</vt:lpstr>
      <vt:lpstr>使用Linux的习惯和思考方式</vt:lpstr>
      <vt:lpstr>把桌面环境和终端模式分开看待</vt:lpstr>
      <vt:lpstr>整体结构图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148</cp:revision>
  <dcterms:created xsi:type="dcterms:W3CDTF">2017-12-13T00:04:01Z</dcterms:created>
  <dcterms:modified xsi:type="dcterms:W3CDTF">2018-06-18T15:00:56Z</dcterms:modified>
</cp:coreProperties>
</file>