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78" r:id="rId8"/>
    <p:sldId id="267" r:id="rId9"/>
    <p:sldId id="264" r:id="rId10"/>
    <p:sldId id="279" r:id="rId11"/>
    <p:sldId id="276" r:id="rId12"/>
    <p:sldId id="26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 dirty="0"/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中可以使用↑、↓按键逐条翻看，允许编辑并重复执行，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02959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435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658165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用户初始配置文件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~/.profile</a:t>
            </a:r>
            <a:r>
              <a:rPr lang="zh-CN" altLang="en-US" sz="2000" dirty="0"/>
              <a:t>：用户每次登录时执行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~/.</a:t>
            </a:r>
            <a:r>
              <a:rPr lang="en-US" altLang="zh-CN" sz="2000" dirty="0" err="1"/>
              <a:t>bashrc</a:t>
            </a:r>
            <a:r>
              <a:rPr lang="zh-CN" altLang="en-US" sz="2000" dirty="0"/>
              <a:t>：每次进入新的</a:t>
            </a:r>
            <a:r>
              <a:rPr lang="en-US" altLang="zh-CN" sz="2000" dirty="0"/>
              <a:t>Bash</a:t>
            </a:r>
            <a:r>
              <a:rPr lang="zh-CN" altLang="en-US" sz="2000" dirty="0"/>
              <a:t>环境时执行</a:t>
            </a:r>
          </a:p>
          <a:p>
            <a:endParaRPr lang="en-US" altLang="zh-CN" sz="2000" dirty="0"/>
          </a:p>
          <a:p>
            <a:r>
              <a:rPr lang="en-US" altLang="zh-CN" sz="2000" dirty="0"/>
              <a:t>~/.</a:t>
            </a:r>
            <a:r>
              <a:rPr lang="en-US" altLang="zh-CN" sz="2000" dirty="0" err="1"/>
              <a:t>bash_logout</a:t>
            </a:r>
            <a:r>
              <a:rPr lang="zh-CN" altLang="en-US" sz="2000" dirty="0"/>
              <a:t>：用户每次退出登录时执行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全局初始配置文件</a:t>
            </a:r>
          </a:p>
          <a:p>
            <a:pPr marL="0" indent="0">
              <a:buNone/>
            </a:pPr>
            <a:r>
              <a:rPr lang="en-US" altLang="zh-CN" sz="2000" dirty="0"/>
              <a:t>   /etc/</a:t>
            </a:r>
            <a:r>
              <a:rPr lang="en-US" altLang="zh-CN" sz="2000" dirty="0" err="1"/>
              <a:t>bash.bashrc</a:t>
            </a:r>
            <a:r>
              <a:rPr lang="en-US" altLang="zh-CN" sz="2000" dirty="0"/>
              <a:t>  </a:t>
            </a:r>
            <a:r>
              <a:rPr lang="zh-CN" altLang="en-US" sz="2000" dirty="0"/>
              <a:t>用户首选项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/</a:t>
            </a:r>
            <a:r>
              <a:rPr lang="en-US" altLang="zh-CN" sz="2000" dirty="0" err="1"/>
              <a:t>erc</a:t>
            </a:r>
            <a:r>
              <a:rPr lang="en-US" altLang="zh-CN" sz="2000" dirty="0"/>
              <a:t>/profile  bash</a:t>
            </a:r>
            <a:r>
              <a:rPr lang="zh-CN" altLang="en-US" sz="2000" dirty="0"/>
              <a:t>配置文件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15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作为默认桌面环境的。这和系统设计有关。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终端是一个</a:t>
            </a:r>
            <a:r>
              <a:rPr lang="zh-CN" altLang="en-US" sz="2000" b="1" dirty="0"/>
              <a:t>设备。</a:t>
            </a:r>
            <a:r>
              <a:rPr lang="zh-CN" altLang="en-US" sz="2000" dirty="0"/>
              <a:t>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是一个程序，主要就是获取用户输入的命令并运行，把结果返回给用户。</a:t>
            </a:r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早期的计算机多个终端通过串口连接到主机上，而和主机直接配套的输入输出设备是控制台。而现在操作系统的虚拟控制台完成和终端相同的工作，有时候把虚拟控制台也成为虚拟终端。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软件，是终端模拟器（虚拟终端），启动后会运行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命令的通用格式为：命令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会在哪些目录查找命令。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，保存文件。</a:t>
            </a:r>
            <a:endParaRPr lang="en-US" altLang="zh-CN" sz="2000" dirty="0"/>
          </a:p>
          <a:p>
            <a:r>
              <a:rPr lang="zh-CN" altLang="en-US" sz="2000" dirty="0"/>
              <a:t>然后运行</a:t>
            </a:r>
            <a:r>
              <a:rPr lang="en-US" altLang="zh-CN" sz="2000" dirty="0"/>
              <a:t>source  .profile</a:t>
            </a:r>
          </a:p>
          <a:p>
            <a:r>
              <a:rPr lang="zh-CN" altLang="en-US" sz="2000" dirty="0"/>
              <a:t>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endParaRPr lang="en-US" altLang="zh-CN" sz="2000" dirty="0"/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命令阅读手册页：</a:t>
            </a:r>
            <a:r>
              <a:rPr lang="en-US" altLang="zh-CN" sz="2000" dirty="0"/>
              <a:t>man  [COMMAND]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1800" dirty="0"/>
              <a:t>     使用</a:t>
            </a:r>
            <a:r>
              <a:rPr lang="en-US" altLang="zh-CN" sz="1800" dirty="0"/>
              <a:t>Page Up</a:t>
            </a:r>
            <a:r>
              <a:rPr lang="zh-CN" altLang="en-US" sz="1800" dirty="0"/>
              <a:t>和</a:t>
            </a:r>
            <a:r>
              <a:rPr lang="en-US" altLang="zh-CN" sz="1800" dirty="0"/>
              <a:t>Page Down</a:t>
            </a:r>
            <a:r>
              <a:rPr lang="zh-CN" altLang="en-US" sz="1800" dirty="0"/>
              <a:t>键翻页 </a:t>
            </a:r>
          </a:p>
          <a:p>
            <a:pPr marL="0" indent="0">
              <a:buNone/>
            </a:pPr>
            <a:r>
              <a:rPr lang="zh-CN" altLang="en-US" sz="1800" dirty="0"/>
              <a:t>     按</a:t>
            </a:r>
            <a:r>
              <a:rPr lang="en-US" altLang="zh-CN" sz="1800" dirty="0"/>
              <a:t>q</a:t>
            </a:r>
            <a:r>
              <a:rPr lang="zh-CN" altLang="en-US" sz="1800" dirty="0"/>
              <a:t>键退出阅读环境、按“</a:t>
            </a:r>
            <a:r>
              <a:rPr lang="en-US" altLang="zh-CN" sz="1800" dirty="0"/>
              <a:t>/”</a:t>
            </a:r>
            <a:r>
              <a:rPr lang="zh-CN" altLang="en-US" sz="18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1166</Words>
  <Application>Microsoft Office PowerPoint</Application>
  <PresentationFormat>宽屏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Linux命令格式</vt:lpstr>
      <vt:lpstr>命令搜索路径</vt:lpstr>
      <vt:lpstr>添加其他路径</vt:lpstr>
      <vt:lpstr>获得命令帮助</vt:lpstr>
      <vt:lpstr>shell使用小技巧</vt:lpstr>
      <vt:lpstr>终端常用命令</vt:lpstr>
      <vt:lpstr>用户初始配置文件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215</cp:revision>
  <dcterms:created xsi:type="dcterms:W3CDTF">2017-12-13T00:04:01Z</dcterms:created>
  <dcterms:modified xsi:type="dcterms:W3CDTF">2018-03-03T07:16:34Z</dcterms:modified>
</cp:coreProperties>
</file>