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5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第六讲 安装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软件安装与卸载相关的命令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2B85D3-6192-4D8F-8BC2-58508992C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19295"/>
              </p:ext>
            </p:extLst>
          </p:nvPr>
        </p:nvGraphicFramePr>
        <p:xfrm>
          <a:off x="838200" y="1703387"/>
          <a:ext cx="10515600" cy="380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788">
                  <a:extLst>
                    <a:ext uri="{9D8B030D-6E8A-4147-A177-3AD203B41FA5}">
                      <a16:colId xmlns:a16="http://schemas.microsoft.com/office/drawing/2014/main" val="879342519"/>
                    </a:ext>
                  </a:extLst>
                </a:gridCol>
                <a:gridCol w="7651812">
                  <a:extLst>
                    <a:ext uri="{9D8B030D-6E8A-4147-A177-3AD203B41FA5}">
                      <a16:colId xmlns:a16="http://schemas.microsoft.com/office/drawing/2014/main" val="1178549950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从软件源安装软件，卸载软件，获取更新，系统更新升级等。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2723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dpkg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安装本地</a:t>
                      </a:r>
                      <a:r>
                        <a:rPr lang="en-US" altLang="zh-CN" dirty="0"/>
                        <a:t>deb</a:t>
                      </a:r>
                      <a:r>
                        <a:rPr lang="zh-CN" altLang="en-US" dirty="0"/>
                        <a:t>软件包，卸载软件等。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8169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apt-cache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从软件源搜索软件。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19294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apt-get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卸载软件，系统更新等。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5173"/>
                  </a:ext>
                </a:extLst>
              </a:tr>
              <a:tr h="760153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apt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随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Ubuntu16.04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一起发布。目的在于提供完整的更加结构化的功能，基本上整合了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apt-get , apt-cache , apt-config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三个命令的功能。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dpkg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基于</a:t>
            </a:r>
            <a:r>
              <a:rPr lang="en-US" altLang="zh-CN" sz="2000" dirty="0"/>
              <a:t>Debian</a:t>
            </a:r>
            <a:r>
              <a:rPr lang="zh-CN" altLang="en-US" sz="2000" dirty="0"/>
              <a:t>，软件包使用</a:t>
            </a:r>
            <a:r>
              <a:rPr lang="en-US" altLang="zh-CN" sz="2000" dirty="0"/>
              <a:t>Debian</a:t>
            </a:r>
            <a:r>
              <a:rPr lang="zh-CN" altLang="en-US" sz="2000" dirty="0"/>
              <a:t>的</a:t>
            </a:r>
            <a:r>
              <a:rPr lang="en-US" altLang="zh-CN" sz="2000" dirty="0"/>
              <a:t>deb</a:t>
            </a:r>
            <a:r>
              <a:rPr lang="zh-CN" altLang="en-US" sz="2000" dirty="0"/>
              <a:t>格式，后缀名是 </a:t>
            </a:r>
            <a:r>
              <a:rPr lang="en-US" altLang="zh-CN" sz="2000" dirty="0"/>
              <a:t>.deb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是</a:t>
            </a:r>
            <a:r>
              <a:rPr lang="en-US" altLang="zh-CN" sz="2000" dirty="0"/>
              <a:t>Debian/Ubuntu</a:t>
            </a:r>
            <a:r>
              <a:rPr lang="zh-CN" altLang="en-US" sz="2000" dirty="0"/>
              <a:t>上管理本地软件包的命令。在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dpkg</a:t>
            </a:r>
            <a:r>
              <a:rPr lang="zh-CN" altLang="en-US" sz="2000" dirty="0"/>
              <a:t>目录下包含了软件包的信息。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示例：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不解决包依赖问题。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安装软件示例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apt-get  install  </a:t>
            </a:r>
            <a:r>
              <a:rPr lang="en-US" altLang="zh-CN" sz="2000" dirty="0" err="1"/>
              <a:t>sl</a:t>
            </a:r>
            <a:endParaRPr lang="en-US" altLang="zh-CN" sz="2000" dirty="0"/>
          </a:p>
          <a:p>
            <a:r>
              <a:rPr lang="zh-CN" altLang="en-US" sz="2000" dirty="0"/>
              <a:t>完成后，输入</a:t>
            </a:r>
            <a:r>
              <a:rPr lang="en-US" altLang="zh-CN" sz="2000" dirty="0" err="1"/>
              <a:t>sl</a:t>
            </a:r>
            <a:r>
              <a:rPr lang="zh-CN" altLang="en-US" sz="2000" dirty="0"/>
              <a:t>查看结果</a:t>
            </a:r>
            <a:endParaRPr lang="en-US" altLang="zh-CN" sz="2000" dirty="0"/>
          </a:p>
          <a:p>
            <a:r>
              <a:rPr lang="en-US" altLang="zh-CN" sz="2000" dirty="0"/>
              <a:t>apt</a:t>
            </a:r>
            <a:r>
              <a:rPr lang="zh-CN" altLang="en-US" sz="2000" dirty="0"/>
              <a:t>是一个新工具，基本的使用和</a:t>
            </a:r>
            <a:r>
              <a:rPr lang="en-US" altLang="zh-CN" sz="2000" dirty="0"/>
              <a:t>apt-get</a:t>
            </a:r>
            <a:r>
              <a:rPr lang="zh-CN" altLang="en-US" sz="2000" dirty="0"/>
              <a:t>相同，但不是完全兼容，</a:t>
            </a:r>
            <a:r>
              <a:rPr lang="en-US" altLang="zh-CN" sz="2000" dirty="0"/>
              <a:t>apt</a:t>
            </a:r>
            <a:r>
              <a:rPr lang="zh-CN" altLang="en-US" sz="2000" dirty="0"/>
              <a:t>是为了替代</a:t>
            </a:r>
            <a:r>
              <a:rPr lang="en-US" altLang="zh-CN" sz="2000" dirty="0"/>
              <a:t>apt-get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E1C07-4535-4A39-A3DF-BA9E2193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13" y="3129888"/>
            <a:ext cx="8416031" cy="32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与软件源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/apt/</a:t>
            </a:r>
            <a:r>
              <a:rPr lang="en-US" altLang="zh-CN" sz="2000" dirty="0" err="1"/>
              <a:t>source.list</a:t>
            </a:r>
            <a:r>
              <a:rPr lang="zh-CN" altLang="en-US" sz="2000" dirty="0"/>
              <a:t>记录了软件源的地址，</a:t>
            </a:r>
            <a:r>
              <a:rPr lang="en-US" altLang="zh-CN" sz="2000" dirty="0"/>
              <a:t>#</a:t>
            </a:r>
            <a:r>
              <a:rPr lang="zh-CN" altLang="en-US" sz="2000" dirty="0"/>
              <a:t>开头表示注释。</a:t>
            </a:r>
            <a:endParaRPr lang="en-US" altLang="zh-CN" sz="2000" dirty="0"/>
          </a:p>
          <a:p>
            <a:r>
              <a:rPr lang="en-US" altLang="zh-CN" sz="2000" dirty="0"/>
              <a:t>apt</a:t>
            </a:r>
            <a:r>
              <a:rPr lang="zh-CN" altLang="en-US" sz="2000" dirty="0"/>
              <a:t>安装软件时，会先从可用软件包信息中查找，找到通常会询问是否安装，确认后会从软件源下载</a:t>
            </a:r>
            <a:r>
              <a:rPr lang="en-US" altLang="zh-CN" sz="2000" dirty="0"/>
              <a:t>deb</a:t>
            </a:r>
            <a:r>
              <a:rPr lang="zh-CN" altLang="en-US" sz="2000" dirty="0"/>
              <a:t>包并安装，</a:t>
            </a:r>
            <a:r>
              <a:rPr lang="en-US" altLang="zh-CN" sz="2000" dirty="0"/>
              <a:t>apt</a:t>
            </a:r>
            <a:r>
              <a:rPr lang="zh-CN" altLang="en-US" sz="2000" dirty="0"/>
              <a:t>会解决包依赖问题。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可以使用使用</a:t>
            </a:r>
            <a:r>
              <a:rPr lang="en-US" altLang="zh-CN" sz="2000" dirty="0"/>
              <a:t>vim</a:t>
            </a:r>
            <a:r>
              <a:rPr lang="zh-CN" altLang="en-US" sz="2000" dirty="0"/>
              <a:t>直接编辑</a:t>
            </a:r>
            <a:r>
              <a:rPr lang="en-US" altLang="zh-CN" sz="2000" dirty="0" err="1"/>
              <a:t>source.list</a:t>
            </a:r>
            <a:r>
              <a:rPr lang="zh-CN" altLang="en-US" sz="2000" dirty="0"/>
              <a:t>文件更改软件源地址。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安装，卸载软件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安装软件：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 [PACKAGE NAME]  , </a:t>
            </a:r>
            <a:r>
              <a:rPr lang="zh-CN" altLang="en-US" sz="2000" dirty="0"/>
              <a:t>多个软件用空格分开，已安装软件会检查更新。示例：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 atop  </a:t>
            </a:r>
            <a:r>
              <a:rPr lang="en-US" altLang="zh-CN" sz="2000" dirty="0" err="1"/>
              <a:t>saidar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卸载软件：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remove [PACKAGE NAME]</a:t>
            </a:r>
            <a:r>
              <a:rPr lang="zh-CN" altLang="en-US" sz="2000" dirty="0"/>
              <a:t>，使用形式参考安装软件。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 apt  </a:t>
            </a:r>
            <a:r>
              <a:rPr lang="en-US" altLang="zh-CN" sz="2000" dirty="0" err="1"/>
              <a:t>autoremove</a:t>
            </a:r>
            <a:r>
              <a:rPr lang="en-US" altLang="zh-CN" sz="2000" dirty="0"/>
              <a:t>  </a:t>
            </a:r>
            <a:r>
              <a:rPr lang="zh-CN" altLang="en-US" sz="2000" dirty="0"/>
              <a:t>会删除所有自动安装且已经不再使用的包。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2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系统更新与升级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获取系统以及软件的更新信息：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update</a:t>
            </a:r>
          </a:p>
          <a:p>
            <a:endParaRPr lang="en-US" altLang="zh-CN" sz="2000" dirty="0"/>
          </a:p>
          <a:p>
            <a:r>
              <a:rPr lang="zh-CN" altLang="en-US" sz="2000" dirty="0"/>
              <a:t>更新软件包：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upgrade  </a:t>
            </a:r>
            <a:r>
              <a:rPr lang="zh-CN" altLang="en-US" sz="2000" dirty="0"/>
              <a:t>或者是 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full-upgrade</a:t>
            </a:r>
            <a:r>
              <a:rPr lang="zh-CN" altLang="en-US" sz="2000" dirty="0"/>
              <a:t>，使用</a:t>
            </a:r>
            <a:r>
              <a:rPr lang="en-US" altLang="zh-CN" sz="2000" dirty="0"/>
              <a:t>full-upgrade</a:t>
            </a:r>
            <a:r>
              <a:rPr lang="zh-CN" altLang="en-US" sz="2000" dirty="0"/>
              <a:t>会进行整体的操作，如果一个软件的依赖关系发生变化，会先卸载软件再安装。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8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383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软件安装与卸载相关的命令</vt:lpstr>
      <vt:lpstr>dpkg</vt:lpstr>
      <vt:lpstr>安装软件示例</vt:lpstr>
      <vt:lpstr>apt与软件源</vt:lpstr>
      <vt:lpstr>apt安装，卸载软件</vt:lpstr>
      <vt:lpstr>系统更新与升级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97</cp:revision>
  <dcterms:created xsi:type="dcterms:W3CDTF">2017-12-13T00:04:01Z</dcterms:created>
  <dcterms:modified xsi:type="dcterms:W3CDTF">2018-03-03T06:48:52Z</dcterms:modified>
</cp:coreProperties>
</file>