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5" r:id="rId5"/>
    <p:sldId id="269" r:id="rId6"/>
    <p:sldId id="273" r:id="rId7"/>
    <p:sldId id="268" r:id="rId8"/>
    <p:sldId id="266" r:id="rId9"/>
    <p:sldId id="270" r:id="rId10"/>
    <p:sldId id="271" r:id="rId11"/>
    <p:sldId id="275" r:id="rId12"/>
    <p:sldId id="274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第十二讲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脚本基础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}:</a:t>
            </a:r>
            <a:r>
              <a:rPr lang="zh-CN" altLang="en-US" sz="2000" dirty="0"/>
              <a:t>返回变量值</a:t>
            </a:r>
          </a:p>
          <a:p>
            <a:r>
              <a:rPr lang="en-US" altLang="zh-CN" sz="2000" dirty="0"/>
              <a:t>${#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}:</a:t>
            </a:r>
            <a:r>
              <a:rPr lang="zh-CN" altLang="en-US" sz="2000" dirty="0"/>
              <a:t>返回变量值（字符串）的长度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var:start_index</a:t>
            </a:r>
            <a:r>
              <a:rPr lang="en-US" altLang="zh-CN" sz="2000" dirty="0"/>
              <a:t>}:</a:t>
            </a:r>
            <a:r>
              <a:rPr lang="zh-CN" altLang="en-US" sz="2000" dirty="0"/>
              <a:t>返回从</a:t>
            </a:r>
            <a:r>
              <a:rPr lang="en-US" altLang="zh-CN" sz="2000" dirty="0" err="1"/>
              <a:t>start_index</a:t>
            </a:r>
            <a:r>
              <a:rPr lang="zh-CN" altLang="en-US" sz="2000" dirty="0"/>
              <a:t>开始一直到字符串结尾的字符串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var:start_index:length</a:t>
            </a:r>
            <a:r>
              <a:rPr lang="en-US" altLang="zh-CN" sz="2000" dirty="0"/>
              <a:t>}:</a:t>
            </a:r>
            <a:r>
              <a:rPr lang="zh-CN" altLang="en-US" sz="2000" dirty="0"/>
              <a:t>返回从</a:t>
            </a:r>
            <a:r>
              <a:rPr lang="en-US" altLang="zh-CN" sz="2000" dirty="0" err="1"/>
              <a:t>start_index</a:t>
            </a:r>
            <a:r>
              <a:rPr lang="zh-CN" altLang="en-US" sz="2000" dirty="0"/>
              <a:t>开始的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个字符</a:t>
            </a:r>
            <a:endParaRPr lang="en-US" altLang="zh-CN" sz="2000" dirty="0"/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:-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未定义或为空值，则返回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；否则返回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未定义或为空值，则返回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，并把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赋给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；否则返回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:+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不为空，则返回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；否则返回空值（其实也是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的值）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:?</a:t>
            </a:r>
            <a:r>
              <a:rPr lang="en-US" altLang="zh-CN" sz="2000" dirty="0" err="1"/>
              <a:t>newstring</a:t>
            </a:r>
            <a:r>
              <a:rPr lang="en-US" altLang="zh-CN" sz="2000" dirty="0"/>
              <a:t>}: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未定义或为空值，则将</a:t>
            </a:r>
            <a:r>
              <a:rPr lang="en-US" altLang="zh-CN" sz="2000" dirty="0" err="1"/>
              <a:t>newstring</a:t>
            </a:r>
            <a:r>
              <a:rPr lang="zh-CN" altLang="en-US" sz="2000" dirty="0"/>
              <a:t>写入标准错误，本语句失败；否则返回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的值</a:t>
            </a:r>
            <a:endParaRPr lang="en-US" altLang="zh-CN" sz="2000" dirty="0"/>
          </a:p>
          <a:p>
            <a:r>
              <a:rPr lang="en-US" altLang="zh-CN" sz="2000" dirty="0"/>
              <a:t>$(command):</a:t>
            </a:r>
            <a:r>
              <a:rPr lang="zh-CN" altLang="en-US" sz="2000" dirty="0"/>
              <a:t>返回</a:t>
            </a:r>
            <a:r>
              <a:rPr lang="en-US" altLang="zh-CN" sz="2000" dirty="0"/>
              <a:t>command</a:t>
            </a:r>
            <a:r>
              <a:rPr lang="zh-CN" altLang="en-US" sz="2000" dirty="0"/>
              <a:t>命令执行后所输出的结果，相当于 </a:t>
            </a:r>
            <a:r>
              <a:rPr lang="en-US" altLang="zh-CN" sz="2000" dirty="0"/>
              <a:t>`command`</a:t>
            </a:r>
          </a:p>
          <a:p>
            <a:r>
              <a:rPr lang="en-US" altLang="zh-CN" sz="2000" dirty="0"/>
              <a:t>$((</a:t>
            </a:r>
            <a:r>
              <a:rPr lang="zh-CN" altLang="en-US" sz="2000" dirty="0"/>
              <a:t>算术表达式</a:t>
            </a:r>
            <a:r>
              <a:rPr lang="en-US" altLang="zh-CN" sz="2000" dirty="0"/>
              <a:t>)):</a:t>
            </a:r>
            <a:r>
              <a:rPr lang="zh-CN" altLang="en-US" sz="2000" dirty="0"/>
              <a:t>返回双括号内算术运算的结果。</a:t>
            </a:r>
          </a:p>
        </p:txBody>
      </p:sp>
    </p:spTree>
    <p:extLst>
      <p:ext uri="{BB962C8B-B14F-4D97-AF65-F5344CB8AC3E}">
        <p14:creationId xmlns:p14="http://schemas.microsoft.com/office/powerpoint/2010/main" val="49963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脚本的特殊变量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$0</a:t>
            </a:r>
            <a:r>
              <a:rPr lang="zh-CN" altLang="en-US" sz="2000" dirty="0"/>
              <a:t>：当前脚本的文件名</a:t>
            </a:r>
            <a:r>
              <a:rPr lang="en-US" altLang="zh-CN" sz="2000" dirty="0"/>
              <a:t>/</a:t>
            </a:r>
            <a:r>
              <a:rPr lang="zh-CN" altLang="en-US" sz="2000" dirty="0"/>
              <a:t>当前执行的进程</a:t>
            </a:r>
            <a:r>
              <a:rPr lang="en-US" altLang="zh-CN" sz="2000" dirty="0"/>
              <a:t>/</a:t>
            </a:r>
            <a:r>
              <a:rPr lang="zh-CN" altLang="en-US" sz="2000" dirty="0"/>
              <a:t>程序名</a:t>
            </a:r>
          </a:p>
          <a:p>
            <a:r>
              <a:rPr lang="en-US" altLang="zh-CN" sz="2000" dirty="0"/>
              <a:t>$n</a:t>
            </a:r>
            <a:r>
              <a:rPr lang="zh-CN" altLang="en-US" sz="2000" dirty="0"/>
              <a:t>：</a:t>
            </a:r>
            <a:r>
              <a:rPr lang="en-US" altLang="zh-CN" sz="2000" dirty="0"/>
              <a:t>n</a:t>
            </a:r>
            <a:r>
              <a:rPr lang="zh-CN" altLang="en-US" sz="2000" dirty="0"/>
              <a:t>为从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开始的数字，</a:t>
            </a:r>
            <a:r>
              <a:rPr lang="en-US" altLang="zh-CN" sz="2000" dirty="0"/>
              <a:t>$1</a:t>
            </a:r>
            <a:r>
              <a:rPr lang="zh-CN" altLang="en-US" sz="2000" dirty="0"/>
              <a:t>是第一个参数，</a:t>
            </a:r>
            <a:r>
              <a:rPr lang="en-US" altLang="zh-CN" sz="2000" dirty="0"/>
              <a:t>$2</a:t>
            </a:r>
            <a:r>
              <a:rPr lang="zh-CN" altLang="en-US" sz="2000" dirty="0"/>
              <a:t>是第二个参数，</a:t>
            </a:r>
            <a:r>
              <a:rPr lang="en-US" altLang="zh-CN" sz="2000" dirty="0"/>
              <a:t>${10}</a:t>
            </a:r>
            <a:r>
              <a:rPr lang="zh-CN" altLang="en-US" sz="2000" dirty="0"/>
              <a:t>是第十个参数（从</a:t>
            </a:r>
            <a:r>
              <a:rPr lang="en-US" altLang="zh-CN" sz="2000" dirty="0"/>
              <a:t>${10}</a:t>
            </a:r>
            <a:r>
              <a:rPr lang="zh-CN" altLang="en-US" sz="2000" dirty="0"/>
              <a:t>开始参数号需要用花括号括起来）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$#</a:t>
            </a:r>
            <a:r>
              <a:rPr lang="zh-CN" altLang="en-US" sz="2000" dirty="0"/>
              <a:t>：传入脚本的参数的个数</a:t>
            </a:r>
          </a:p>
          <a:p>
            <a:r>
              <a:rPr lang="en-US" altLang="zh-CN" sz="2000" dirty="0"/>
              <a:t>$*</a:t>
            </a:r>
            <a:r>
              <a:rPr lang="zh-CN" altLang="en-US" sz="2000" dirty="0"/>
              <a:t>：所有的位置参数</a:t>
            </a:r>
            <a:r>
              <a:rPr lang="en-US" altLang="zh-CN" sz="2000" dirty="0"/>
              <a:t>(</a:t>
            </a:r>
            <a:r>
              <a:rPr lang="zh-CN" altLang="en-US" sz="2000" dirty="0"/>
              <a:t>作为单个字符串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$@</a:t>
            </a:r>
            <a:r>
              <a:rPr lang="zh-CN" altLang="en-US" sz="2000" dirty="0"/>
              <a:t>：所有的位置参数</a:t>
            </a:r>
            <a:r>
              <a:rPr lang="en-US" altLang="zh-CN" sz="2000" dirty="0"/>
              <a:t>(</a:t>
            </a:r>
            <a:r>
              <a:rPr lang="zh-CN" altLang="en-US" sz="2000" dirty="0"/>
              <a:t>每个都作为独立的字符串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$?</a:t>
            </a:r>
            <a:r>
              <a:rPr lang="zh-CN" altLang="en-US" sz="2000" dirty="0"/>
              <a:t>：当前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进程中，上一个命令的返回值，如果上一个命令成功执行则</a:t>
            </a:r>
            <a:r>
              <a:rPr lang="en-US" altLang="zh-CN" sz="2000" dirty="0"/>
              <a:t>$?</a:t>
            </a:r>
            <a:r>
              <a:rPr lang="zh-CN" altLang="en-US" sz="2000" dirty="0"/>
              <a:t>的值为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为其他非零值，常用做</a:t>
            </a:r>
            <a:r>
              <a:rPr lang="en-US" altLang="zh-CN" sz="2000" dirty="0"/>
              <a:t>if</a:t>
            </a:r>
            <a:r>
              <a:rPr lang="zh-CN" altLang="en-US" sz="2000" dirty="0"/>
              <a:t>语句条件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$$</a:t>
            </a:r>
            <a:r>
              <a:rPr lang="zh-CN" altLang="en-US" sz="2000" dirty="0"/>
              <a:t>：当前</a:t>
            </a:r>
            <a:r>
              <a:rPr lang="en-US" altLang="zh-CN" sz="2000" dirty="0"/>
              <a:t>shell</a:t>
            </a:r>
            <a:r>
              <a:rPr lang="zh-CN" altLang="en-US" sz="2000" dirty="0"/>
              <a:t>进程的</a:t>
            </a:r>
            <a:r>
              <a:rPr lang="en-US" altLang="zh-CN" sz="2000" dirty="0" err="1"/>
              <a:t>pid</a:t>
            </a:r>
            <a:endParaRPr lang="en-US" altLang="zh-CN" sz="2000" dirty="0"/>
          </a:p>
          <a:p>
            <a:r>
              <a:rPr lang="en-US" altLang="zh-CN" sz="2000" dirty="0"/>
              <a:t>$!</a:t>
            </a:r>
            <a:r>
              <a:rPr lang="zh-CN" altLang="en-US" sz="2000" dirty="0"/>
              <a:t>：后台运行的最后一个进程的</a:t>
            </a:r>
            <a:r>
              <a:rPr lang="en-US" altLang="zh-CN" sz="2000" dirty="0" err="1"/>
              <a:t>pid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490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脚本章节参考了以下资料，更完整的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脚本可参考：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Linux</a:t>
            </a:r>
            <a:r>
              <a:rPr lang="zh-CN" altLang="en-US" sz="1800" dirty="0"/>
              <a:t>联机文档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O’Reilly</a:t>
            </a:r>
            <a:r>
              <a:rPr lang="zh-CN" altLang="en-US" sz="1800" dirty="0"/>
              <a:t>出版的</a:t>
            </a:r>
            <a:r>
              <a:rPr lang="en-US" altLang="zh-CN" sz="1800" dirty="0"/>
              <a:t>《Classic Shell Script》</a:t>
            </a:r>
            <a:r>
              <a:rPr lang="zh-CN" altLang="en-US" sz="1800" dirty="0"/>
              <a:t>（</a:t>
            </a:r>
            <a:r>
              <a:rPr lang="en-US" altLang="zh-CN" sz="1800" dirty="0"/>
              <a:t>《Shell</a:t>
            </a:r>
            <a:r>
              <a:rPr lang="zh-CN" altLang="en-US" sz="1800" dirty="0"/>
              <a:t>脚本学习指南</a:t>
            </a:r>
            <a:r>
              <a:rPr lang="en-US" altLang="zh-CN" sz="1800" dirty="0"/>
              <a:t>》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《Linux Shell Script </a:t>
            </a:r>
            <a:r>
              <a:rPr lang="en-US" altLang="zh-CN" sz="1800" dirty="0" err="1"/>
              <a:t>Coobook</a:t>
            </a:r>
            <a:r>
              <a:rPr lang="en-US" altLang="zh-CN" sz="1800" dirty="0"/>
              <a:t>》 by </a:t>
            </a:r>
            <a:r>
              <a:rPr lang="en-US" altLang="zh-CN" sz="1800" dirty="0" err="1"/>
              <a:t>Sarath</a:t>
            </a:r>
            <a:r>
              <a:rPr lang="en-US" altLang="zh-CN" sz="1800" dirty="0"/>
              <a:t> Lakshman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09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获取变量的值要用</a:t>
            </a:r>
            <a:r>
              <a:rPr lang="en-US" altLang="zh-CN" sz="2000" dirty="0"/>
              <a:t>$</a:t>
            </a:r>
            <a:r>
              <a:rPr lang="zh-CN" altLang="en-US" sz="2000" dirty="0"/>
              <a:t>，</a:t>
            </a:r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’这段文本。变量的值可以用双引号</a:t>
            </a:r>
            <a:r>
              <a:rPr lang="en-US" altLang="zh-CN" sz="2000" dirty="0"/>
              <a:t>/</a:t>
            </a:r>
            <a:r>
              <a:rPr lang="zh-CN" altLang="en-US" sz="2000" dirty="0"/>
              <a:t>单引号括起来，包含空格的变量就必须要这么做。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变量查看与清除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set</a:t>
            </a:r>
            <a:r>
              <a:rPr lang="zh-CN" altLang="en-US" sz="2000" dirty="0"/>
              <a:t>命令可以查看所有的变量。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 </a:t>
            </a:r>
            <a:r>
              <a:rPr lang="en-US" altLang="zh-CN" sz="2000" dirty="0"/>
              <a:t>set  | grep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 </a:t>
            </a:r>
            <a:r>
              <a:rPr lang="zh-CN" altLang="en-US" sz="2000" dirty="0"/>
              <a:t>进行搜索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unset VAR</a:t>
            </a:r>
            <a:r>
              <a:rPr lang="zh-CN" altLang="en-US" sz="2000" dirty="0"/>
              <a:t>命令可以清除变量</a:t>
            </a:r>
            <a:r>
              <a:rPr lang="en-US" altLang="zh-CN" sz="2000" dirty="0"/>
              <a:t>VAR</a:t>
            </a:r>
            <a:r>
              <a:rPr lang="zh-CN" altLang="en-US" sz="2000" dirty="0"/>
              <a:t>，相当于没有定义过。使用空格分隔多个变量。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36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但是设置之后，只读变量就无法更改和清除。除非重置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b=12a</a:t>
            </a:r>
            <a:r>
              <a:rPr lang="zh-CN" altLang="en-US" dirty="0"/>
              <a:t>，此时会报错，但是如果以字母开头的文本，比如</a:t>
            </a:r>
            <a:r>
              <a:rPr lang="en-US" altLang="zh-CN" dirty="0"/>
              <a:t>b=a12</a:t>
            </a:r>
            <a:r>
              <a:rPr lang="zh-CN" altLang="en-US" dirty="0"/>
              <a:t>，则</a:t>
            </a:r>
            <a:r>
              <a:rPr lang="en-US" altLang="zh-CN" dirty="0"/>
              <a:t>x=$(($a+$b))</a:t>
            </a:r>
            <a:r>
              <a:rPr lang="zh-CN" altLang="en-US" dirty="0"/>
              <a:t>则直接就计算为</a:t>
            </a:r>
            <a:r>
              <a:rPr lang="en-US" altLang="zh-CN" dirty="0"/>
              <a:t>a</a:t>
            </a:r>
            <a:r>
              <a:rPr lang="zh-CN" altLang="en-US" dirty="0"/>
              <a:t>的数值，</a:t>
            </a:r>
            <a:r>
              <a:rPr lang="en-US" altLang="zh-CN" dirty="0"/>
              <a:t>b</a:t>
            </a:r>
            <a:r>
              <a:rPr lang="zh-CN" altLang="en-US" dirty="0"/>
              <a:t>转成数字为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1209</Words>
  <Application>Microsoft Office PowerPoint</Application>
  <PresentationFormat>宽屏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shell脚本</vt:lpstr>
      <vt:lpstr>脚本的可执行权限</vt:lpstr>
      <vt:lpstr>变量</vt:lpstr>
      <vt:lpstr>变量查看与清除</vt:lpstr>
      <vt:lpstr>只读变量</vt:lpstr>
      <vt:lpstr>算数运算</vt:lpstr>
      <vt:lpstr>逻辑运算</vt:lpstr>
      <vt:lpstr>放进环境变量</vt:lpstr>
      <vt:lpstr>变量的引用</vt:lpstr>
      <vt:lpstr>脚本的特殊变量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166</cp:revision>
  <dcterms:created xsi:type="dcterms:W3CDTF">2017-12-13T00:04:01Z</dcterms:created>
  <dcterms:modified xsi:type="dcterms:W3CDTF">2018-03-03T07:27:47Z</dcterms:modified>
</cp:coreProperties>
</file>