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第十五讲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C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其他配置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/>
              <a:t>设置暗色背景</a:t>
            </a: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1800" dirty="0"/>
              <a:t>set  background=dark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设置颜色主题</a:t>
            </a: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1800" dirty="0" err="1"/>
              <a:t>colorscheme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colorsbox</a:t>
            </a:r>
            <a:r>
              <a:rPr lang="en-US" altLang="zh-CN" sz="1800" dirty="0"/>
              <a:t>-material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vim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创建文件并编写一段</a:t>
            </a:r>
            <a:r>
              <a:rPr lang="en-US" altLang="zh-CN" sz="2000" dirty="0"/>
              <a:t>C</a:t>
            </a:r>
            <a:r>
              <a:rPr lang="zh-CN" altLang="en-US" sz="2000" dirty="0"/>
              <a:t>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即可编译，编译后的文件是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运行编译的程序。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编译后的默认名称是</a:t>
            </a:r>
            <a:r>
              <a:rPr lang="en-US" altLang="zh-CN" sz="2000" dirty="0" err="1"/>
              <a:t>a.out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–o test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</a:t>
            </a:r>
            <a:r>
              <a:rPr lang="zh-CN" altLang="en-US" sz="2000" dirty="0"/>
              <a:t>编译后的文件是</a:t>
            </a:r>
            <a:r>
              <a:rPr lang="en-US" altLang="zh-CN" sz="2000" dirty="0"/>
              <a:t>test</a:t>
            </a:r>
            <a:r>
              <a:rPr lang="zh-CN" altLang="en-US" sz="2000" dirty="0"/>
              <a:t>，</a:t>
            </a:r>
            <a:r>
              <a:rPr lang="en-US" altLang="zh-CN" sz="2000" dirty="0"/>
              <a:t>-o</a:t>
            </a:r>
            <a:r>
              <a:rPr lang="zh-CN" altLang="en-US" sz="2000" dirty="0"/>
              <a:t>参数后面跟输出文件的名称。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编译后的输出文件是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上是不用扩展名去区分文件类型的，这点和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而扩展名和文件类型并没有关系，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是设计必须使用扩展名和对应的运行程序去关联。</a:t>
            </a:r>
            <a:r>
              <a:rPr lang="en-US" altLang="zh-CN" sz="2000" dirty="0"/>
              <a:t>.exe</a:t>
            </a:r>
            <a:r>
              <a:rPr lang="zh-CN" altLang="en-US" sz="2000" dirty="0"/>
              <a:t>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上的可执行文件的扩展名。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上采用的</a:t>
            </a:r>
            <a:r>
              <a:rPr lang="en-US" altLang="zh-CN" sz="2000" dirty="0"/>
              <a:t>PE</a:t>
            </a:r>
            <a:r>
              <a:rPr lang="zh-CN" altLang="en-US" sz="2000" dirty="0"/>
              <a:t>格式作为可执行文件格式。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上采用的格式是</a:t>
            </a:r>
            <a:r>
              <a:rPr lang="en-US" altLang="zh-CN" sz="2000" dirty="0"/>
              <a:t>ELF</a:t>
            </a:r>
            <a:r>
              <a:rPr lang="zh-CN" altLang="en-US" sz="2000" dirty="0"/>
              <a:t>，但是不必在文件名中体现出来。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readelf</a:t>
            </a:r>
            <a:r>
              <a:rPr lang="en-US" altLang="zh-CN" sz="2000" dirty="0"/>
              <a:t>  -h ./test</a:t>
            </a:r>
            <a:r>
              <a:rPr lang="zh-CN" altLang="en-US" sz="2000" dirty="0"/>
              <a:t>可以查看</a:t>
            </a:r>
            <a:r>
              <a:rPr lang="en-US" altLang="zh-CN" sz="2000" dirty="0"/>
              <a:t>test</a:t>
            </a:r>
            <a:r>
              <a:rPr lang="zh-CN" altLang="en-US" sz="2000" dirty="0"/>
              <a:t>程序的</a:t>
            </a:r>
            <a:r>
              <a:rPr lang="en-US" altLang="zh-CN" sz="2000" dirty="0"/>
              <a:t>ELF</a:t>
            </a:r>
            <a:r>
              <a:rPr lang="zh-CN" altLang="en-US" sz="2000" dirty="0"/>
              <a:t>文件头信息。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glibc</a:t>
            </a:r>
            <a:r>
              <a:rPr lang="zh-CN" altLang="en-US" sz="2000" dirty="0"/>
              <a:t>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上标准</a:t>
            </a:r>
            <a:r>
              <a:rPr lang="en-US" altLang="zh-CN" sz="2000" dirty="0"/>
              <a:t>C</a:t>
            </a:r>
            <a:r>
              <a:rPr lang="zh-CN" altLang="en-US" sz="2000" dirty="0"/>
              <a:t>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.so</a:t>
            </a:r>
            <a:r>
              <a:rPr lang="zh-CN" altLang="en-US" sz="2000" dirty="0"/>
              <a:t>文件是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上的共享库文件，相当于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</a:t>
            </a:r>
            <a:r>
              <a:rPr lang="en-US" altLang="zh-CN" sz="2000" dirty="0" err="1"/>
              <a:t>dll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glibc</a:t>
            </a:r>
            <a:r>
              <a:rPr lang="zh-CN" altLang="en-US" sz="2000" dirty="0"/>
              <a:t>的实现库文件是</a:t>
            </a:r>
            <a:r>
              <a:rPr lang="en-US" altLang="zh-CN" sz="2000" dirty="0"/>
              <a:t>/lib/x86_64-linux-gnu/libc.so.6</a:t>
            </a:r>
            <a:r>
              <a:rPr lang="zh-CN" altLang="en-US" sz="2000" dirty="0"/>
              <a:t>链接到</a:t>
            </a:r>
            <a:r>
              <a:rPr lang="en-US" altLang="zh-CN" sz="2000" dirty="0"/>
              <a:t>/lib/x86_64-linux-gnu/libc-2.23.so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495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vim配置文件</vt:lpstr>
      <vt:lpstr>常用配置</vt:lpstr>
      <vt:lpstr>其他配置</vt:lpstr>
      <vt:lpstr>gcc基本介绍与安装</vt:lpstr>
      <vt:lpstr>gcc基本使用</vt:lpstr>
      <vt:lpstr>ELF文件</vt:lpstr>
      <vt:lpstr>glibc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118</cp:revision>
  <dcterms:created xsi:type="dcterms:W3CDTF">2017-12-13T00:04:01Z</dcterms:created>
  <dcterms:modified xsi:type="dcterms:W3CDTF">2018-03-03T07:32:01Z</dcterms:modified>
</cp:coreProperties>
</file>