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0" r:id="rId3"/>
    <p:sldId id="261" r:id="rId4"/>
    <p:sldId id="269" r:id="rId5"/>
    <p:sldId id="270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B6EE9-BDC9-469F-844A-ED2A9895708F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9A1B-E411-497C-B930-07D9B41A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9A1B-E411-497C-B930-07D9B41A1C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第十一讲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shell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运行命令的过程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在系统的角色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是用户和系统交互的桥梁：</a:t>
            </a:r>
            <a:endParaRPr lang="en-US" altLang="zh-CN" sz="2000" dirty="0"/>
          </a:p>
          <a:p>
            <a:pPr lvl="1"/>
            <a:r>
              <a:rPr lang="en-US" altLang="zh-CN" sz="1800" dirty="0"/>
              <a:t>shell</a:t>
            </a:r>
            <a:r>
              <a:rPr lang="zh-CN" altLang="en-US" sz="1800" dirty="0"/>
              <a:t>是</a:t>
            </a:r>
            <a:r>
              <a:rPr lang="en-US" altLang="zh-CN" sz="1800" dirty="0"/>
              <a:t>Linux</a:t>
            </a:r>
            <a:r>
              <a:rPr lang="zh-CN" altLang="en-US" sz="1800" dirty="0"/>
              <a:t>的一个程序，实现也不止一种。</a:t>
            </a:r>
            <a:r>
              <a:rPr lang="en-US" altLang="zh-CN" sz="1800" dirty="0"/>
              <a:t>shell</a:t>
            </a:r>
            <a:r>
              <a:rPr lang="zh-CN" altLang="en-US" sz="1800" dirty="0"/>
              <a:t>的主要工作就是运行命令。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 err="1"/>
              <a:t>sh</a:t>
            </a:r>
            <a:r>
              <a:rPr lang="zh-CN" altLang="en-US" sz="1800" dirty="0"/>
              <a:t>是</a:t>
            </a:r>
            <a:r>
              <a:rPr lang="en-US" altLang="zh-CN" sz="1800" dirty="0"/>
              <a:t>shell</a:t>
            </a:r>
            <a:r>
              <a:rPr lang="zh-CN" altLang="en-US" sz="1800" dirty="0"/>
              <a:t>的简写，</a:t>
            </a:r>
            <a:r>
              <a:rPr lang="en-US" altLang="zh-CN" sz="1800" dirty="0"/>
              <a:t>shell</a:t>
            </a:r>
            <a:r>
              <a:rPr lang="zh-CN" altLang="en-US" sz="1800" dirty="0"/>
              <a:t>的实现类型有：</a:t>
            </a:r>
            <a:r>
              <a:rPr lang="en-US" altLang="zh-CN" sz="1800" dirty="0" err="1"/>
              <a:t>sh</a:t>
            </a:r>
            <a:r>
              <a:rPr lang="zh-CN" altLang="en-US" sz="1800" dirty="0"/>
              <a:t>，</a:t>
            </a:r>
            <a:r>
              <a:rPr lang="en-US" altLang="zh-CN" sz="1800" dirty="0"/>
              <a:t>bash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csh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tcsh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多数</a:t>
            </a:r>
            <a:r>
              <a:rPr lang="en-US" altLang="zh-CN" sz="1800" dirty="0"/>
              <a:t>Linux</a:t>
            </a:r>
            <a:r>
              <a:rPr lang="zh-CN" altLang="en-US" sz="1800" dirty="0"/>
              <a:t>默认的</a:t>
            </a:r>
            <a:r>
              <a:rPr lang="en-US" altLang="zh-CN" sz="1800" dirty="0"/>
              <a:t>shell</a:t>
            </a:r>
            <a:r>
              <a:rPr lang="zh-CN" altLang="en-US" sz="1800" dirty="0"/>
              <a:t>是</a:t>
            </a:r>
            <a:r>
              <a:rPr lang="en-US" altLang="zh-CN" sz="1800" dirty="0"/>
              <a:t>bash</a:t>
            </a:r>
            <a:r>
              <a:rPr lang="zh-CN" altLang="en-US" sz="1800" dirty="0"/>
              <a:t>。</a:t>
            </a:r>
            <a:r>
              <a:rPr lang="en-US" altLang="zh-CN" sz="1800" dirty="0"/>
              <a:t>Linux</a:t>
            </a:r>
            <a:r>
              <a:rPr lang="zh-CN" altLang="en-US" sz="1800" dirty="0"/>
              <a:t>启动登录以后，会运行一个</a:t>
            </a:r>
            <a:r>
              <a:rPr lang="en-US" altLang="zh-CN" sz="1800" dirty="0"/>
              <a:t>shell</a:t>
            </a:r>
            <a:r>
              <a:rPr lang="zh-CN" altLang="en-US" sz="1800" dirty="0"/>
              <a:t>等待用户输入命令。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用户通过</a:t>
            </a:r>
            <a:r>
              <a:rPr lang="en-US" altLang="zh-CN" sz="1800" dirty="0"/>
              <a:t>shell</a:t>
            </a:r>
            <a:r>
              <a:rPr lang="zh-CN" altLang="en-US" sz="1800" dirty="0"/>
              <a:t>和系统交互。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当前</a:t>
            </a:r>
            <a:r>
              <a:rPr lang="en-US" altLang="zh-CN" sz="2000" dirty="0"/>
              <a:t>shell</a:t>
            </a:r>
            <a:r>
              <a:rPr lang="zh-CN" altLang="en-US" sz="2000" dirty="0"/>
              <a:t>运行时保存的信息，包括终端类型，当前目录，主目录，语言编码，默认命令搜索路径等信息。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命令可以查看当前环境变量。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环境变量是一个名称和值的对应列表。一种是</a:t>
            </a:r>
            <a:r>
              <a:rPr lang="en-US" altLang="zh-CN" sz="2000" dirty="0"/>
              <a:t>shell</a:t>
            </a:r>
            <a:r>
              <a:rPr lang="zh-CN" altLang="en-US" sz="2000" dirty="0"/>
              <a:t>启动时解析配置文件生成，还有一种临时的环境变量是在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中使用</a:t>
            </a:r>
            <a:r>
              <a:rPr lang="en-US" altLang="zh-CN" sz="2000" dirty="0"/>
              <a:t>export</a:t>
            </a:r>
            <a:r>
              <a:rPr lang="zh-CN" altLang="en-US" sz="2000" dirty="0"/>
              <a:t>生成。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PATH</a:t>
            </a:r>
            <a:r>
              <a:rPr lang="zh-CN" altLang="en-US" sz="2000" dirty="0"/>
              <a:t>变量记录了要查找命令的路径顺序。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8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运行命令的基本过程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E414A1-8DD8-4DB9-96CB-38D1139D3BD7}"/>
              </a:ext>
            </a:extLst>
          </p:cNvPr>
          <p:cNvSpPr/>
          <p:nvPr/>
        </p:nvSpPr>
        <p:spPr>
          <a:xfrm>
            <a:off x="838200" y="1828800"/>
            <a:ext cx="2505807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从键盘或文件获取输入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85DD9C2-A50F-4334-A9B0-82057A6F0DE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344007" y="2009042"/>
            <a:ext cx="700455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B8C4E82-5848-442E-B6D9-E567BEED765C}"/>
              </a:ext>
            </a:extLst>
          </p:cNvPr>
          <p:cNvSpPr/>
          <p:nvPr/>
        </p:nvSpPr>
        <p:spPr>
          <a:xfrm>
            <a:off x="4044462" y="1839058"/>
            <a:ext cx="3121270" cy="360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解析文本得到命令参数信息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1A6EB5-3270-4CAD-AE34-300ED5D716C6}"/>
              </a:ext>
            </a:extLst>
          </p:cNvPr>
          <p:cNvCxnSpPr>
            <a:cxnSpLocks/>
          </p:cNvCxnSpPr>
          <p:nvPr/>
        </p:nvCxnSpPr>
        <p:spPr>
          <a:xfrm flipV="1">
            <a:off x="7165732" y="2026627"/>
            <a:ext cx="71217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ACE3CEC-4CD6-4EB8-ABEB-104152432DE1}"/>
              </a:ext>
            </a:extLst>
          </p:cNvPr>
          <p:cNvSpPr/>
          <p:nvPr/>
        </p:nvSpPr>
        <p:spPr>
          <a:xfrm>
            <a:off x="7877908" y="1641234"/>
            <a:ext cx="3121270" cy="111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根据输入的命令名称从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环境变量设置的搜索路径搜索程序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8EC419-6245-4811-9F99-6F5928ABAB30}"/>
              </a:ext>
            </a:extLst>
          </p:cNvPr>
          <p:cNvCxnSpPr>
            <a:cxnSpLocks/>
          </p:cNvCxnSpPr>
          <p:nvPr/>
        </p:nvCxnSpPr>
        <p:spPr>
          <a:xfrm flipH="1">
            <a:off x="7069015" y="3852495"/>
            <a:ext cx="162804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5545C5-2A30-45FC-9CBF-EEB9A90E0120}"/>
              </a:ext>
            </a:extLst>
          </p:cNvPr>
          <p:cNvCxnSpPr>
            <a:cxnSpLocks/>
          </p:cNvCxnSpPr>
          <p:nvPr/>
        </p:nvCxnSpPr>
        <p:spPr>
          <a:xfrm>
            <a:off x="9996853" y="2757845"/>
            <a:ext cx="0" cy="970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D2BED6-EA90-466A-AAB3-B008BB53FA3A}"/>
              </a:ext>
            </a:extLst>
          </p:cNvPr>
          <p:cNvCxnSpPr/>
          <p:nvPr/>
        </p:nvCxnSpPr>
        <p:spPr>
          <a:xfrm>
            <a:off x="8704385" y="2757845"/>
            <a:ext cx="0" cy="1093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8A93B0E-50BE-451A-872D-5D6337C225DF}"/>
              </a:ext>
            </a:extLst>
          </p:cNvPr>
          <p:cNvSpPr/>
          <p:nvPr/>
        </p:nvSpPr>
        <p:spPr>
          <a:xfrm>
            <a:off x="10078917" y="3002541"/>
            <a:ext cx="920262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未发现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3DCF21-8C85-4D2D-8E50-F8DD5AE73FE8}"/>
              </a:ext>
            </a:extLst>
          </p:cNvPr>
          <p:cNvSpPr/>
          <p:nvPr/>
        </p:nvSpPr>
        <p:spPr>
          <a:xfrm>
            <a:off x="9068537" y="3732314"/>
            <a:ext cx="2020759" cy="631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输出错误提示信息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8F369-4B38-468A-A016-82E9A02E4DA7}"/>
              </a:ext>
            </a:extLst>
          </p:cNvPr>
          <p:cNvSpPr/>
          <p:nvPr/>
        </p:nvSpPr>
        <p:spPr>
          <a:xfrm>
            <a:off x="7455875" y="3068518"/>
            <a:ext cx="1166447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找到程序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7698C1-BC8B-4176-B9D6-AE9048F78C41}"/>
              </a:ext>
            </a:extLst>
          </p:cNvPr>
          <p:cNvSpPr/>
          <p:nvPr/>
        </p:nvSpPr>
        <p:spPr>
          <a:xfrm>
            <a:off x="2944691" y="3231108"/>
            <a:ext cx="4125057" cy="124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通过内核提供的系统调用创建子进程运行命令。</a:t>
            </a:r>
          </a:p>
        </p:txBody>
      </p:sp>
    </p:spTree>
    <p:extLst>
      <p:ext uri="{BB962C8B-B14F-4D97-AF65-F5344CB8AC3E}">
        <p14:creationId xmlns:p14="http://schemas.microsoft.com/office/powerpoint/2010/main" val="3788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运行命令的文字描述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输入一条命令并确认后，实际</a:t>
            </a:r>
            <a:r>
              <a:rPr lang="en-US" altLang="zh-CN" sz="2000" dirty="0"/>
              <a:t>shell</a:t>
            </a:r>
            <a:r>
              <a:rPr lang="zh-CN" altLang="en-US" sz="2000" dirty="0"/>
              <a:t>获取的是一行字符串，</a:t>
            </a:r>
            <a:r>
              <a:rPr lang="en-US" altLang="zh-CN" sz="2000" dirty="0"/>
              <a:t>shell</a:t>
            </a:r>
            <a:r>
              <a:rPr lang="zh-CN" altLang="en-US" sz="2000" dirty="0"/>
              <a:t>要对字符串进行解析，并确定命令名称，参数等信息。</a:t>
            </a:r>
            <a:r>
              <a:rPr lang="en-US" altLang="zh-CN" sz="2000" dirty="0"/>
              <a:t>shell</a:t>
            </a:r>
            <a:r>
              <a:rPr lang="zh-CN" altLang="en-US" sz="2000" dirty="0"/>
              <a:t>支持从文件读取文本逐条解释执行。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然后，</a:t>
            </a:r>
            <a:r>
              <a:rPr lang="en-US" altLang="zh-CN" sz="2000" dirty="0"/>
              <a:t>shell</a:t>
            </a:r>
            <a:r>
              <a:rPr lang="zh-CN" altLang="en-US" sz="2000" dirty="0"/>
              <a:t>要根据配置文件的搜索路径，从每个路径寻找命令，没有找到则提示错误信息，找到就调用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提供的系统调用运行命令。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比如：输入 </a:t>
            </a:r>
            <a:r>
              <a:rPr lang="en-US" altLang="zh-CN" sz="2000" dirty="0"/>
              <a:t>ls  -l,  shell</a:t>
            </a:r>
            <a:r>
              <a:rPr lang="zh-CN" altLang="en-US" sz="2000" dirty="0"/>
              <a:t>要解析成‘</a:t>
            </a:r>
            <a:r>
              <a:rPr lang="en-US" altLang="zh-CN" sz="2000" dirty="0"/>
              <a:t>ls</a:t>
            </a:r>
            <a:r>
              <a:rPr lang="zh-CN" altLang="en-US" sz="2000" dirty="0"/>
              <a:t>’ </a:t>
            </a:r>
            <a:r>
              <a:rPr lang="en-US" altLang="zh-CN" sz="2000" dirty="0"/>
              <a:t>, ‘-l’ </a:t>
            </a:r>
            <a:r>
              <a:rPr lang="zh-CN" altLang="en-US" sz="2000" dirty="0"/>
              <a:t>，</a:t>
            </a:r>
            <a:r>
              <a:rPr lang="en-US" altLang="zh-CN" sz="2000" dirty="0"/>
              <a:t>’ls’</a:t>
            </a:r>
            <a:r>
              <a:rPr lang="zh-CN" altLang="en-US" sz="2000" dirty="0"/>
              <a:t>就是命令名称，并在</a:t>
            </a:r>
            <a:r>
              <a:rPr lang="en-US" altLang="zh-CN" sz="2000" dirty="0"/>
              <a:t>PATH</a:t>
            </a:r>
            <a:r>
              <a:rPr lang="zh-CN" altLang="en-US" sz="2000" dirty="0"/>
              <a:t>设置的路径中寻找，找到</a:t>
            </a:r>
            <a:r>
              <a:rPr lang="en-US" altLang="zh-CN" sz="2000" dirty="0"/>
              <a:t>/bin/ls</a:t>
            </a:r>
            <a:r>
              <a:rPr lang="zh-CN" altLang="en-US" sz="2000" dirty="0"/>
              <a:t>这个命令，</a:t>
            </a:r>
            <a:r>
              <a:rPr lang="en-US" altLang="zh-CN" sz="2000" dirty="0"/>
              <a:t>fork</a:t>
            </a:r>
            <a:r>
              <a:rPr lang="zh-CN" altLang="en-US" sz="2000" dirty="0"/>
              <a:t>一个子进程调用</a:t>
            </a:r>
            <a:r>
              <a:rPr lang="en-US" altLang="zh-CN" sz="2000" dirty="0" err="1"/>
              <a:t>execv</a:t>
            </a:r>
            <a:r>
              <a:rPr lang="zh-CN" altLang="en-US" sz="2000" dirty="0"/>
              <a:t>等系统调用传递参数运行命令。并等待结束。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注意：真正运行命令的不是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，而是内核，</a:t>
            </a:r>
            <a:r>
              <a:rPr lang="en-US" altLang="zh-CN" sz="2000" dirty="0"/>
              <a:t>shell</a:t>
            </a:r>
            <a:r>
              <a:rPr lang="zh-CN" altLang="en-US" sz="2000" dirty="0"/>
              <a:t>去调用内核提供的接口，</a:t>
            </a:r>
            <a:r>
              <a:rPr lang="en-US" altLang="zh-CN" sz="2000" dirty="0"/>
              <a:t>shell</a:t>
            </a:r>
            <a:r>
              <a:rPr lang="zh-CN" altLang="en-US" sz="2000" dirty="0"/>
              <a:t>是调用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创建子进程去运行命令。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中的通配符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支持通配符，使用*表示匹配任意长度的字符，</a:t>
            </a:r>
            <a:r>
              <a:rPr lang="en-US" altLang="zh-CN" sz="2000" dirty="0"/>
              <a:t>?</a:t>
            </a:r>
            <a:r>
              <a:rPr lang="zh-CN" altLang="en-US" sz="2000" dirty="0"/>
              <a:t>匹配任意一个字符。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在遇到通配符会进行扩展，比如输入</a:t>
            </a:r>
            <a:r>
              <a:rPr lang="en-US" altLang="zh-CN" sz="2000" dirty="0"/>
              <a:t>ls  ./a*</a:t>
            </a:r>
            <a:r>
              <a:rPr lang="zh-CN" altLang="en-US" sz="2000" dirty="0"/>
              <a:t>，会匹配</a:t>
            </a:r>
            <a:r>
              <a:rPr lang="en-US" altLang="zh-CN" sz="2000" dirty="0"/>
              <a:t>a</a:t>
            </a:r>
            <a:r>
              <a:rPr lang="zh-CN" altLang="en-US" sz="2000" dirty="0"/>
              <a:t>开头的所有文件并显示，如果存在</a:t>
            </a:r>
            <a:r>
              <a:rPr lang="en-US" altLang="zh-CN" sz="2000" dirty="0"/>
              <a:t>ab.txt</a:t>
            </a:r>
            <a:r>
              <a:rPr lang="zh-CN" altLang="en-US" sz="2000" dirty="0"/>
              <a:t>，</a:t>
            </a:r>
            <a:r>
              <a:rPr lang="en-US" altLang="zh-CN" sz="2000" dirty="0"/>
              <a:t>ac.txt</a:t>
            </a:r>
            <a:r>
              <a:rPr lang="zh-CN" altLang="en-US" sz="2000" dirty="0"/>
              <a:t>，则会扩展成</a:t>
            </a:r>
            <a:r>
              <a:rPr lang="en-US" altLang="zh-CN" sz="2000" dirty="0"/>
              <a:t>ls  ./ab.txt  ./ac.txt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注意：扩展通配符的是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，不是命令自身，如果是命令本身实现的，那就每个命令都要实现。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通配符在使用时会带来很多便利，但是有些特殊情况也要注意。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如果在当前目录存在一个</a:t>
            </a:r>
            <a:r>
              <a:rPr lang="en-US" altLang="zh-CN" sz="2000" dirty="0"/>
              <a:t>-l</a:t>
            </a:r>
            <a:r>
              <a:rPr lang="zh-CN" altLang="en-US" sz="2000" dirty="0"/>
              <a:t>文件，这时候</a:t>
            </a:r>
            <a:r>
              <a:rPr lang="en-US" altLang="zh-CN" sz="2000" dirty="0"/>
              <a:t>ls  * </a:t>
            </a:r>
            <a:r>
              <a:rPr lang="zh-CN" altLang="en-US" sz="2000" dirty="0"/>
              <a:t>显示格式是加入了</a:t>
            </a:r>
            <a:r>
              <a:rPr lang="en-US" altLang="zh-CN" sz="2000" dirty="0"/>
              <a:t>-l</a:t>
            </a:r>
            <a:r>
              <a:rPr lang="zh-CN" altLang="en-US" sz="2000" dirty="0"/>
              <a:t>参数的形式，但是没有</a:t>
            </a:r>
            <a:r>
              <a:rPr lang="en-US" altLang="zh-CN" sz="2000" dirty="0"/>
              <a:t>-l</a:t>
            </a:r>
            <a:r>
              <a:rPr lang="zh-CN" altLang="en-US" sz="2000" dirty="0"/>
              <a:t>文件，原因就在于</a:t>
            </a:r>
            <a:r>
              <a:rPr lang="en-US" altLang="zh-CN" sz="2000" dirty="0"/>
              <a:t>shell</a:t>
            </a:r>
            <a:r>
              <a:rPr lang="zh-CN" altLang="en-US" sz="2000" dirty="0"/>
              <a:t>扩展通配符以后，</a:t>
            </a:r>
            <a:r>
              <a:rPr lang="en-US" altLang="zh-CN" sz="2000" dirty="0"/>
              <a:t>-l</a:t>
            </a:r>
            <a:r>
              <a:rPr lang="zh-CN" altLang="en-US" sz="2000" dirty="0"/>
              <a:t>会被作为</a:t>
            </a:r>
            <a:r>
              <a:rPr lang="en-US" altLang="zh-CN" sz="2000" dirty="0"/>
              <a:t>ls</a:t>
            </a:r>
            <a:r>
              <a:rPr lang="zh-CN" altLang="en-US" sz="2000" dirty="0"/>
              <a:t>的参数，而不是文件名。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</a:t>
            </a:r>
            <a:r>
              <a:rPr lang="en-US" altLang="zh-CN" sz="2000" dirty="0"/>
              <a:t>ls   ./* </a:t>
            </a:r>
            <a:r>
              <a:rPr lang="zh-CN" altLang="en-US" sz="2000" dirty="0"/>
              <a:t>则不会有问题，因为</a:t>
            </a:r>
            <a:r>
              <a:rPr lang="en-US" altLang="zh-CN" sz="2000" dirty="0"/>
              <a:t>./-l</a:t>
            </a:r>
            <a:r>
              <a:rPr lang="zh-CN" altLang="en-US" sz="2000" dirty="0"/>
              <a:t>不会被认为是参数。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52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命令别名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其他常用替换：</a:t>
            </a:r>
            <a:r>
              <a:rPr lang="en-US" altLang="zh-CN" sz="2000" dirty="0"/>
              <a:t>bash</a:t>
            </a:r>
            <a:r>
              <a:rPr lang="zh-CN" altLang="en-US" sz="2000" dirty="0"/>
              <a:t>中，</a:t>
            </a:r>
            <a:r>
              <a:rPr lang="en-US" altLang="zh-CN" sz="2000" dirty="0"/>
              <a:t>~</a:t>
            </a:r>
            <a:r>
              <a:rPr lang="zh-CN" altLang="en-US" sz="2000" dirty="0"/>
              <a:t>表示用户主目录。</a:t>
            </a:r>
            <a:r>
              <a:rPr lang="en-US" altLang="zh-CN" sz="2000" dirty="0"/>
              <a:t>echo ~</a:t>
            </a:r>
            <a:r>
              <a:rPr lang="zh-CN" altLang="en-US" sz="2000" dirty="0"/>
              <a:t>输出的是用户主目录。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bashrc</a:t>
            </a:r>
            <a:r>
              <a:rPr lang="zh-CN" altLang="en-US" sz="2000" dirty="0"/>
              <a:t>中通过</a:t>
            </a:r>
            <a:r>
              <a:rPr lang="en-US" altLang="zh-CN" sz="2000" dirty="0"/>
              <a:t>alias</a:t>
            </a:r>
            <a:r>
              <a:rPr lang="zh-CN" altLang="en-US" sz="2000" dirty="0"/>
              <a:t>可以为命令取别名：</a:t>
            </a:r>
            <a:r>
              <a:rPr lang="en-US" altLang="zh-CN" sz="2000" dirty="0"/>
              <a:t>alias  c=‘clear’</a:t>
            </a:r>
          </a:p>
          <a:p>
            <a:endParaRPr lang="en-US" altLang="zh-CN" sz="2000" dirty="0"/>
          </a:p>
          <a:p>
            <a:r>
              <a:rPr lang="zh-CN" altLang="en-US" sz="2000" dirty="0"/>
              <a:t>这样</a:t>
            </a:r>
            <a:r>
              <a:rPr lang="en-US" altLang="zh-CN" sz="2000" dirty="0"/>
              <a:t>bash</a:t>
            </a:r>
            <a:r>
              <a:rPr lang="zh-CN" altLang="en-US" sz="2000" dirty="0"/>
              <a:t>运行后输入</a:t>
            </a:r>
            <a:r>
              <a:rPr lang="en-US" altLang="zh-CN" sz="2000" dirty="0"/>
              <a:t>c</a:t>
            </a:r>
            <a:r>
              <a:rPr lang="zh-CN" altLang="en-US" sz="2000" dirty="0"/>
              <a:t>就会自动替换成</a:t>
            </a:r>
            <a:r>
              <a:rPr lang="en-US" altLang="zh-CN" sz="2000" dirty="0"/>
              <a:t>clear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627131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647</Words>
  <Application>Microsoft Office PowerPoint</Application>
  <PresentationFormat>宽屏</PresentationFormat>
  <Paragraphs>54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shell在系统的角色</vt:lpstr>
      <vt:lpstr>shell环境变量</vt:lpstr>
      <vt:lpstr>shell运行命令的基本过程</vt:lpstr>
      <vt:lpstr>shell运行命令的文字描述</vt:lpstr>
      <vt:lpstr>shell中的通配符</vt:lpstr>
      <vt:lpstr>通配符引起的问题</vt:lpstr>
      <vt:lpstr>命令别名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137</cp:revision>
  <dcterms:created xsi:type="dcterms:W3CDTF">2017-12-13T00:04:01Z</dcterms:created>
  <dcterms:modified xsi:type="dcterms:W3CDTF">2018-03-03T14:29:26Z</dcterms:modified>
</cp:coreProperties>
</file>