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1" r:id="rId5"/>
    <p:sldId id="265" r:id="rId6"/>
    <p:sldId id="269" r:id="rId7"/>
    <p:sldId id="263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第六讲 安装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卸载软件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安装</a:t>
            </a:r>
            <a:r>
              <a:rPr lang="en-US" altLang="zh-CN" sz="2400"/>
              <a:t>tree</a:t>
            </a:r>
            <a:r>
              <a:rPr lang="zh-CN" altLang="en-US" sz="2400"/>
              <a:t>软件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查找含有</a:t>
            </a:r>
            <a:r>
              <a:rPr lang="en-US" altLang="zh-CN" sz="2400"/>
              <a:t>tree</a:t>
            </a:r>
            <a:r>
              <a:rPr lang="zh-CN" altLang="en-US" sz="2400"/>
              <a:t>的文件，并把结果保存到文件</a:t>
            </a:r>
            <a:r>
              <a:rPr lang="en-US" altLang="zh-CN" sz="2400"/>
              <a:t>a</a:t>
            </a:r>
            <a:r>
              <a:rPr lang="zh-CN" altLang="en-US" sz="2400"/>
              <a:t>，不要输出错误信息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获取系统更新信息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系统与软件升级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59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Debian/Ubuntu</a:t>
            </a:r>
            <a:r>
              <a:rPr lang="zh-CN" altLang="en-US"/>
              <a:t>系列使用的软件包格式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A0F3-80A7-449D-8BD1-AE485F87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.deb</a:t>
            </a:r>
            <a:r>
              <a:rPr lang="zh-CN" altLang="en-US" sz="2400"/>
              <a:t>格式是</a:t>
            </a:r>
            <a:r>
              <a:rPr lang="en-US" altLang="zh-CN" sz="2400"/>
              <a:t>Debian/Ubuntu</a:t>
            </a:r>
            <a:r>
              <a:rPr lang="zh-CN" altLang="en-US" sz="2400"/>
              <a:t>使用的格式。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.deb</a:t>
            </a:r>
            <a:r>
              <a:rPr lang="zh-CN" altLang="en-US" sz="2400"/>
              <a:t>文件是一个压缩包格式，可以解压软件包查看内容。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解压后的软件包就是已经编译好的程序，配置文件，手册等。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软件包中的目录结构对应于系统的目录结构，存放于系统的目录对应的位置，并记录安装信息，这就是安装过程。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解压</a:t>
            </a:r>
            <a:r>
              <a:rPr lang="en-US" altLang="zh-CN"/>
              <a:t>deb</a:t>
            </a:r>
            <a:r>
              <a:rPr lang="zh-CN" altLang="en-US"/>
              <a:t>包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A0F3-80A7-449D-8BD1-AE485F87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把</a:t>
            </a:r>
            <a:r>
              <a:rPr lang="en-US" altLang="zh-CN" sz="2000"/>
              <a:t>toilet</a:t>
            </a:r>
            <a:r>
              <a:rPr lang="zh-CN" altLang="en-US" sz="2000"/>
              <a:t>软件解压到</a:t>
            </a:r>
            <a:r>
              <a:rPr lang="en-US" altLang="zh-CN" sz="2000"/>
              <a:t>toilet</a:t>
            </a:r>
            <a:r>
              <a:rPr lang="zh-CN" altLang="en-US" sz="2000"/>
              <a:t>目录：</a:t>
            </a:r>
            <a:r>
              <a:rPr lang="en-US" altLang="zh-CN" sz="2000"/>
              <a:t>sudo  dpkg  -X  toilet_0.3-1.1_amd64.deb  toilet</a:t>
            </a:r>
          </a:p>
          <a:p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D025F-5A8B-48D9-9EB7-7E261B00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2" y="2052710"/>
            <a:ext cx="7369747" cy="47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dpkg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dpkg</a:t>
            </a:r>
            <a:r>
              <a:rPr lang="zh-CN" altLang="en-US" sz="2400" dirty="0"/>
              <a:t>是</a:t>
            </a:r>
            <a:r>
              <a:rPr lang="en-US" altLang="zh-CN" sz="2400" dirty="0"/>
              <a:t>Debian/Ubuntu</a:t>
            </a:r>
            <a:r>
              <a:rPr lang="zh-CN" altLang="en-US" sz="2400" dirty="0"/>
              <a:t>上管理本地软件包的</a:t>
            </a:r>
            <a:r>
              <a:rPr lang="zh-CN" altLang="en-US" sz="2400"/>
              <a:t>命令。</a:t>
            </a:r>
            <a:r>
              <a:rPr lang="en-US" altLang="zh-CN" sz="2400"/>
              <a:t>dpkg</a:t>
            </a:r>
            <a:r>
              <a:rPr lang="zh-CN" altLang="en-US" sz="2400"/>
              <a:t>不会联网查询软件包信息。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dpkg</a:t>
            </a:r>
            <a:r>
              <a:rPr lang="zh-CN" altLang="en-US" sz="2400"/>
              <a:t>示例：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/>
              <a:t>sudo  dpkg  --install  vscode.deb</a:t>
            </a:r>
          </a:p>
          <a:p>
            <a:pPr marL="457200" lvl="1" indent="0">
              <a:buNone/>
            </a:pPr>
            <a:r>
              <a:rPr lang="en-US" altLang="zh-CN" sz="2000"/>
              <a:t>sudo  dpkg  --remove  vscode</a:t>
            </a:r>
          </a:p>
          <a:p>
            <a:pPr marL="457200" lvl="1" indent="0">
              <a:buNone/>
            </a:pPr>
            <a:r>
              <a:rPr lang="en-US" altLang="zh-CN" sz="2000"/>
              <a:t>sudo  dpkg  -l  //</a:t>
            </a:r>
            <a:r>
              <a:rPr lang="zh-CN" altLang="en-US" sz="2000"/>
              <a:t>列出所有软件包的信息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 err="1"/>
              <a:t>dpkg</a:t>
            </a:r>
            <a:r>
              <a:rPr lang="zh-CN" altLang="en-US" sz="2400" dirty="0"/>
              <a:t>不解决包依赖</a:t>
            </a:r>
            <a:r>
              <a:rPr lang="zh-CN" altLang="en-US" sz="2400"/>
              <a:t>问题。所有依赖的包都要提供才可以安装。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软件安装与卸载相关的命令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2B85D3-6192-4D8F-8BC2-58508992CE1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03387"/>
          <a:ext cx="10515600" cy="392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788">
                  <a:extLst>
                    <a:ext uri="{9D8B030D-6E8A-4147-A177-3AD203B41FA5}">
                      <a16:colId xmlns:a16="http://schemas.microsoft.com/office/drawing/2014/main" val="879342519"/>
                    </a:ext>
                  </a:extLst>
                </a:gridCol>
                <a:gridCol w="7651812">
                  <a:extLst>
                    <a:ext uri="{9D8B030D-6E8A-4147-A177-3AD203B41FA5}">
                      <a16:colId xmlns:a16="http://schemas.microsoft.com/office/drawing/2014/main" val="1178549950"/>
                    </a:ext>
                  </a:extLst>
                </a:gridCol>
              </a:tblGrid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从软件源安装软件，卸载软件，获取更新，系统更新升级等。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2723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dpkg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安装本地</a:t>
                      </a:r>
                      <a:r>
                        <a:rPr lang="en-US" altLang="zh-CN" sz="2400" dirty="0"/>
                        <a:t>deb</a:t>
                      </a:r>
                      <a:r>
                        <a:rPr lang="zh-CN" altLang="en-US" sz="2400" dirty="0"/>
                        <a:t>软件包，卸载软件等。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8169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apt-cache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从软件源搜索软件。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19294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apt-get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安装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卸载软件，系统更新等。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5173"/>
                  </a:ext>
                </a:extLst>
              </a:tr>
              <a:tr h="760153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apt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随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Ubuntu16.04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一起发布。目的在于提供完整的更加结构化的功能，基本上整合了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apt-get , apt-cache , apt-config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三个命令的功能。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apt</a:t>
            </a:r>
            <a:r>
              <a:rPr lang="zh-CN" altLang="en-US"/>
              <a:t>安装</a:t>
            </a:r>
            <a:r>
              <a:rPr lang="zh-CN" altLang="en-US" dirty="0"/>
              <a:t>软件示例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apt-get  install  </a:t>
            </a:r>
            <a:r>
              <a:rPr lang="en-US" altLang="zh-CN" sz="2400" dirty="0" err="1"/>
              <a:t>sl</a:t>
            </a:r>
            <a:endParaRPr lang="en-US" altLang="zh-CN" sz="2400" dirty="0"/>
          </a:p>
          <a:p>
            <a:r>
              <a:rPr lang="zh-CN" altLang="en-US" sz="2400" dirty="0"/>
              <a:t>完成后，输入</a:t>
            </a:r>
            <a:r>
              <a:rPr lang="en-US" altLang="zh-CN" sz="2400" dirty="0" err="1"/>
              <a:t>sl</a:t>
            </a:r>
            <a:r>
              <a:rPr lang="zh-CN" altLang="en-US" sz="2400" dirty="0"/>
              <a:t>查看结果</a:t>
            </a:r>
            <a:endParaRPr lang="en-US" altLang="zh-CN" sz="2400" dirty="0"/>
          </a:p>
          <a:p>
            <a:r>
              <a:rPr lang="en-US" altLang="zh-CN" sz="2400" dirty="0"/>
              <a:t>apt</a:t>
            </a:r>
            <a:r>
              <a:rPr lang="zh-CN" altLang="en-US" sz="2400" dirty="0"/>
              <a:t>是一个新工具，基本的使用和</a:t>
            </a:r>
            <a:r>
              <a:rPr lang="en-US" altLang="zh-CN" sz="2400" dirty="0"/>
              <a:t>apt-get</a:t>
            </a:r>
            <a:r>
              <a:rPr lang="zh-CN" altLang="en-US" sz="2400" dirty="0"/>
              <a:t>相同，但不是完全兼容，</a:t>
            </a:r>
            <a:r>
              <a:rPr lang="en-US" altLang="zh-CN" sz="2400" dirty="0"/>
              <a:t>apt</a:t>
            </a:r>
            <a:r>
              <a:rPr lang="zh-CN" altLang="en-US" sz="2400" dirty="0"/>
              <a:t>是为了替代</a:t>
            </a:r>
            <a:r>
              <a:rPr lang="en-US" altLang="zh-CN" sz="2400" dirty="0"/>
              <a:t>apt-get</a:t>
            </a:r>
            <a:r>
              <a:rPr lang="zh-CN" altLang="en-US" sz="2400" dirty="0"/>
              <a:t>而发布的。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E1C07-4535-4A39-A3DF-BA9E2193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6" y="3771900"/>
            <a:ext cx="7747987" cy="29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与软件源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</a:t>
            </a:r>
            <a:r>
              <a:rPr lang="en-US" altLang="zh-CN" sz="2400"/>
              <a:t>/sources.</a:t>
            </a:r>
            <a:r>
              <a:rPr lang="en-US" altLang="zh-CN" sz="2400" dirty="0" err="1"/>
              <a:t>list</a:t>
            </a:r>
            <a:r>
              <a:rPr lang="zh-CN" altLang="en-US" sz="2400" dirty="0"/>
              <a:t>记录了软件源的地址，</a:t>
            </a:r>
            <a:r>
              <a:rPr lang="en-US" altLang="zh-CN" sz="2400" dirty="0"/>
              <a:t>#</a:t>
            </a:r>
            <a:r>
              <a:rPr lang="zh-CN" altLang="en-US" sz="2400" dirty="0"/>
              <a:t>开头表示注释。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en-US" altLang="zh-CN" sz="2400"/>
              <a:t>apt</a:t>
            </a:r>
            <a:r>
              <a:rPr lang="zh-CN" altLang="en-US" sz="2400" dirty="0"/>
              <a:t>安装软件时，会先从可用软件包信息中查找，找到通常会询问是否安装，确认后会从软件源下载</a:t>
            </a:r>
            <a:r>
              <a:rPr lang="en-US" altLang="zh-CN" sz="2400" dirty="0"/>
              <a:t>deb</a:t>
            </a:r>
            <a:r>
              <a:rPr lang="zh-CN" altLang="en-US" sz="2400" dirty="0"/>
              <a:t>包并安装，</a:t>
            </a:r>
            <a:r>
              <a:rPr lang="en-US" altLang="zh-CN" sz="2400" dirty="0"/>
              <a:t>apt</a:t>
            </a:r>
            <a:r>
              <a:rPr lang="zh-CN" altLang="en-US" sz="2400" dirty="0"/>
              <a:t>会解决包依赖问题。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可以使用使用</a:t>
            </a:r>
            <a:r>
              <a:rPr lang="en-US" altLang="zh-CN" sz="2400" dirty="0"/>
              <a:t>vim</a:t>
            </a:r>
            <a:r>
              <a:rPr lang="zh-CN" altLang="en-US" sz="2400" dirty="0"/>
              <a:t>直接</a:t>
            </a:r>
            <a:r>
              <a:rPr lang="zh-CN" altLang="en-US" sz="2400"/>
              <a:t>编辑</a:t>
            </a:r>
            <a:r>
              <a:rPr lang="en-US" altLang="zh-CN" sz="2400"/>
              <a:t>sources.</a:t>
            </a:r>
            <a:r>
              <a:rPr lang="en-US" altLang="zh-CN" sz="2400" dirty="0" err="1"/>
              <a:t>list</a:t>
            </a:r>
            <a:r>
              <a:rPr lang="zh-CN" altLang="en-US" sz="2400" dirty="0"/>
              <a:t>文件更改软件源地址。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安装，卸载软件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安装软件：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 [PACKAGE NAME]  , </a:t>
            </a:r>
            <a:r>
              <a:rPr lang="zh-CN" altLang="en-US" sz="2400" dirty="0"/>
              <a:t>多个软件用空格分开，已安装软件会检查更新。示例：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 atop  </a:t>
            </a:r>
            <a:r>
              <a:rPr lang="en-US" altLang="zh-CN" sz="2400" dirty="0" err="1"/>
              <a:t>saidar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卸载软件：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remove [PACKAGE NAME]</a:t>
            </a:r>
            <a:r>
              <a:rPr lang="zh-CN" altLang="en-US" sz="2400" dirty="0"/>
              <a:t>，使用形式参考安装软件。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 apt  </a:t>
            </a:r>
            <a:r>
              <a:rPr lang="en-US" altLang="zh-CN" sz="2400" dirty="0" err="1"/>
              <a:t>autoremove</a:t>
            </a:r>
            <a:r>
              <a:rPr lang="en-US" altLang="zh-CN" sz="2400" dirty="0"/>
              <a:t>  </a:t>
            </a:r>
            <a:r>
              <a:rPr lang="zh-CN" altLang="en-US" sz="2400" dirty="0"/>
              <a:t>会删除所有自动安装且已经不再使用的包。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4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系统更新与升级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获取系统以及软件的更新信息：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update</a:t>
            </a:r>
          </a:p>
          <a:p>
            <a:endParaRPr lang="en-US" altLang="zh-CN" sz="2400" dirty="0"/>
          </a:p>
          <a:p>
            <a:r>
              <a:rPr lang="zh-CN" altLang="en-US" sz="2400" dirty="0"/>
              <a:t>更新软件包：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upgrade  </a:t>
            </a:r>
            <a:r>
              <a:rPr lang="zh-CN" altLang="en-US" sz="2400" dirty="0"/>
              <a:t>或者是 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full-upgrade</a:t>
            </a:r>
            <a:r>
              <a:rPr lang="zh-CN" altLang="en-US" sz="2400" dirty="0"/>
              <a:t>，使用</a:t>
            </a:r>
            <a:r>
              <a:rPr lang="en-US" altLang="zh-CN" sz="2400" dirty="0"/>
              <a:t>full-upgrade</a:t>
            </a:r>
            <a:r>
              <a:rPr lang="zh-CN" altLang="en-US" sz="2400" dirty="0"/>
              <a:t>会进行整体的操作，如果一个软件的依赖关系发生变化，会先卸载软件再安装。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82220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535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Debian/Ubuntu系列使用的软件包格式</vt:lpstr>
      <vt:lpstr>解压deb包</vt:lpstr>
      <vt:lpstr>dpkg</vt:lpstr>
      <vt:lpstr>软件安装与卸载相关的命令</vt:lpstr>
      <vt:lpstr>apt安装软件示例</vt:lpstr>
      <vt:lpstr>apt与软件源</vt:lpstr>
      <vt:lpstr>apt安装，卸载软件</vt:lpstr>
      <vt:lpstr>系统更新与升级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118</cp:revision>
  <dcterms:created xsi:type="dcterms:W3CDTF">2017-12-13T00:04:01Z</dcterms:created>
  <dcterms:modified xsi:type="dcterms:W3CDTF">2018-04-12T00:04:53Z</dcterms:modified>
</cp:coreProperties>
</file>