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4" r:id="rId9"/>
    <p:sldId id="273" r:id="rId10"/>
    <p:sldId id="276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默认安装的</a:t>
            </a:r>
            <a:r>
              <a:rPr lang="en-US" altLang="zh-CN" sz="2400" dirty="0"/>
              <a:t>vim</a:t>
            </a:r>
            <a:r>
              <a:rPr lang="zh-CN" altLang="en-US" sz="2400" dirty="0"/>
              <a:t>配置文件在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在用户主目录下，创建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文件也是</a:t>
            </a:r>
            <a:r>
              <a:rPr lang="en-US" altLang="zh-CN" sz="2400" dirty="0"/>
              <a:t>vim</a:t>
            </a:r>
            <a:r>
              <a:rPr lang="zh-CN" altLang="en-US" sz="2400" dirty="0"/>
              <a:t>默认读取的配置文件。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在启动时会先读取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，然后是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en-US" altLang="zh-CN" sz="2400" dirty="0"/>
              <a:t> </a:t>
            </a:r>
            <a:r>
              <a:rPr lang="zh-CN" altLang="en-US" sz="2400" dirty="0"/>
              <a:t>，重复的配置，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</a:t>
            </a:r>
            <a:r>
              <a:rPr lang="en-US" altLang="zh-CN" sz="2400"/>
              <a:t>:!</a:t>
            </a:r>
            <a:r>
              <a:rPr lang="en-US" altLang="zh-CN" sz="2400"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2400"/>
              <a:t>查看</a:t>
            </a:r>
            <a:r>
              <a:rPr lang="zh-CN" altLang="en-US" sz="2400" dirty="0"/>
              <a:t>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:!</a:t>
            </a:r>
            <a:r>
              <a:rPr lang="zh-CN" altLang="en-US" sz="2400"/>
              <a:t>后面</a:t>
            </a:r>
            <a:r>
              <a:rPr lang="zh-CN" altLang="en-US" sz="2400" dirty="0"/>
              <a:t>跟命令名称。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完成后会退出到</a:t>
            </a:r>
            <a:r>
              <a:rPr lang="en-US" altLang="zh-CN" sz="2400" dirty="0"/>
              <a:t>Vim</a:t>
            </a:r>
            <a:r>
              <a:rPr lang="zh-CN" altLang="en-US" sz="2400"/>
              <a:t>环境。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这种方式可以在不退出</a:t>
            </a:r>
            <a:r>
              <a:rPr lang="en-US" altLang="zh-CN" sz="2400"/>
              <a:t>vim</a:t>
            </a:r>
            <a:r>
              <a:rPr lang="zh-CN" altLang="en-US" sz="2400"/>
              <a:t>的情况下执行其他操作。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获取</a:t>
            </a:r>
            <a:r>
              <a:rPr lang="en-US" altLang="zh-CN" sz="2400"/>
              <a:t>/var/dpkg/available </a:t>
            </a:r>
            <a:r>
              <a:rPr lang="zh-CN" altLang="en-US" sz="2400"/>
              <a:t>的内容保存到</a:t>
            </a:r>
            <a:r>
              <a:rPr lang="en-US" altLang="zh-CN" sz="2400"/>
              <a:t>tmp/pkg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打开文件，替换所有的</a:t>
            </a:r>
            <a:r>
              <a:rPr lang="en-US" altLang="zh-CN" sz="2400"/>
              <a:t>Package</a:t>
            </a:r>
            <a:r>
              <a:rPr lang="zh-CN" altLang="en-US" sz="2400"/>
              <a:t>为</a:t>
            </a:r>
            <a:r>
              <a:rPr lang="en-US" altLang="zh-CN" sz="2400"/>
              <a:t>Program</a:t>
            </a:r>
          </a:p>
          <a:p>
            <a:endParaRPr lang="en-US" altLang="zh-CN" sz="2400"/>
          </a:p>
          <a:p>
            <a:r>
              <a:rPr lang="zh-CN" altLang="en-US" sz="2400"/>
              <a:t>保存并退出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思考：使用</a:t>
            </a:r>
            <a:r>
              <a:rPr lang="en-US" altLang="zh-CN" sz="2400"/>
              <a:t>vim</a:t>
            </a:r>
            <a:r>
              <a:rPr lang="zh-CN" altLang="en-US" sz="2400"/>
              <a:t>编写</a:t>
            </a:r>
            <a:r>
              <a:rPr lang="en-US" altLang="zh-CN" sz="2400"/>
              <a:t>Python</a:t>
            </a:r>
            <a:r>
              <a:rPr lang="zh-CN" altLang="en-US" sz="2400"/>
              <a:t>程序，路径为：</a:t>
            </a:r>
            <a:r>
              <a:rPr lang="en-US" altLang="zh-CN" sz="2400"/>
              <a:t>py/a.py</a:t>
            </a:r>
            <a:r>
              <a:rPr lang="zh-CN" altLang="en-US" sz="2400"/>
              <a:t>，但是程序写完之后，发现</a:t>
            </a:r>
            <a:r>
              <a:rPr lang="en-US" altLang="zh-CN" sz="2400"/>
              <a:t>py</a:t>
            </a:r>
            <a:r>
              <a:rPr lang="zh-CN" altLang="en-US" sz="2400"/>
              <a:t>目录不存在，无法保存，此时如何在不退出</a:t>
            </a:r>
            <a:r>
              <a:rPr lang="en-US" altLang="zh-CN" sz="2400"/>
              <a:t>vim</a:t>
            </a:r>
            <a:r>
              <a:rPr lang="zh-CN" altLang="en-US" sz="2400"/>
              <a:t>的情况下保存文件？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本次课程主要讲解两个工具的使用：</a:t>
            </a:r>
            <a:r>
              <a:rPr lang="en-US" altLang="zh-CN" sz="2400" dirty="0" err="1"/>
              <a:t>nano</a:t>
            </a:r>
            <a:r>
              <a:rPr lang="zh-CN" altLang="en-US" sz="2400" dirty="0"/>
              <a:t>和</a:t>
            </a:r>
            <a:r>
              <a:rPr lang="en-US" altLang="zh-CN" sz="2400" dirty="0"/>
              <a:t>vim</a:t>
            </a:r>
            <a:r>
              <a:rPr lang="zh-CN" altLang="en-US" sz="2400" dirty="0"/>
              <a:t>。这两个都是终端模式的编辑器。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自带的一个文本编辑工具。使用上相对简单，但是功能也很强大。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nano</a:t>
            </a:r>
            <a:r>
              <a:rPr lang="en-US" altLang="zh-CN" sz="2400" dirty="0"/>
              <a:t>  [FILE NAME]</a:t>
            </a:r>
            <a:r>
              <a:rPr lang="zh-CN" altLang="en-US" sz="2400" dirty="0"/>
              <a:t>就可以打开一个文件，如果不存在则会创建。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是打开文件就可以直接编辑的，并且默认启动后窗口底部会显示常用快捷键选项。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编辑快捷键：</a:t>
            </a:r>
            <a:r>
              <a:rPr lang="en-US" altLang="zh-CN" sz="2400" dirty="0" err="1"/>
              <a:t>Ctrl+O</a:t>
            </a:r>
            <a:r>
              <a:rPr lang="zh-CN" altLang="en-US" sz="2400" dirty="0"/>
              <a:t>写入，</a:t>
            </a:r>
            <a:r>
              <a:rPr lang="en-US" altLang="zh-CN" sz="2400" dirty="0" err="1"/>
              <a:t>Ctrl+X</a:t>
            </a:r>
            <a:r>
              <a:rPr lang="zh-CN" altLang="en-US" sz="2400" dirty="0"/>
              <a:t>退出。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与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终端字符模式运行的文本编辑器。</a:t>
            </a:r>
            <a:endParaRPr lang="en-US" altLang="zh-CN" sz="2400" dirty="0"/>
          </a:p>
          <a:p>
            <a:r>
              <a:rPr lang="en-US" altLang="zh-CN" sz="2400" dirty="0"/>
              <a:t>Vi</a:t>
            </a:r>
            <a:r>
              <a:rPr lang="zh-CN" altLang="en-US" sz="2400" dirty="0"/>
              <a:t>最初由加州大学伯克利分校</a:t>
            </a:r>
            <a:r>
              <a:rPr lang="en-US" altLang="zh-CN" sz="2400" dirty="0" err="1"/>
              <a:t>Bill·Joy</a:t>
            </a:r>
            <a:r>
              <a:rPr lang="zh-CN" altLang="en-US" sz="2400" dirty="0"/>
              <a:t>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</a:t>
            </a:r>
            <a:r>
              <a:rPr lang="zh-CN" altLang="en-US" sz="2400" dirty="0"/>
              <a:t>提供三种模式：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命令模式：输入命令对文档等进行操作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输入模式：编辑文本，左下角显</a:t>
            </a:r>
            <a:r>
              <a:rPr lang="en-US" altLang="zh-CN" sz="2000" dirty="0"/>
              <a:t>--INSERT--</a:t>
            </a:r>
          </a:p>
          <a:p>
            <a:pPr marL="457200" lvl="1" indent="0">
              <a:buNone/>
            </a:pPr>
            <a:r>
              <a:rPr lang="zh-CN" altLang="en-US" sz="2000" dirty="0"/>
              <a:t>底行模式：输入</a:t>
            </a:r>
            <a:r>
              <a:rPr lang="en-US" altLang="zh-CN" sz="2000" dirty="0"/>
              <a:t>:</a:t>
            </a:r>
            <a:r>
              <a:rPr lang="zh-CN" altLang="en-US" sz="2000" dirty="0"/>
              <a:t>会在文档最后一行显示：并等待输入命令，执行完成后会自动返回命令模式。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是</a:t>
            </a:r>
            <a:r>
              <a:rPr lang="en-US" altLang="zh-CN" sz="2400" dirty="0"/>
              <a:t>Vi</a:t>
            </a:r>
            <a:r>
              <a:rPr lang="zh-CN" altLang="en-US" sz="2400" dirty="0"/>
              <a:t>的增强版，并且提供了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版本的支持，同时</a:t>
            </a:r>
            <a:r>
              <a:rPr lang="en-US" altLang="zh-CN" sz="2400" dirty="0"/>
              <a:t>vim</a:t>
            </a:r>
            <a:r>
              <a:rPr lang="zh-CN" altLang="en-US" sz="2400" dirty="0"/>
              <a:t>支持</a:t>
            </a:r>
            <a:r>
              <a:rPr lang="en-US" altLang="zh-CN" sz="2400" dirty="0"/>
              <a:t>GUI</a:t>
            </a:r>
            <a:r>
              <a:rPr lang="zh-CN" altLang="en-US" sz="2400" dirty="0"/>
              <a:t>模式。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</a:t>
            </a:r>
            <a:r>
              <a:rPr lang="zh-CN" altLang="en-US" sz="2400" dirty="0"/>
              <a:t>默认会提供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版本</a:t>
            </a:r>
            <a:r>
              <a:rPr lang="zh-CN" altLang="en-US" sz="2400"/>
              <a:t>，而几乎所有</a:t>
            </a:r>
            <a:r>
              <a:rPr lang="en-US" altLang="zh-CN" sz="2400"/>
              <a:t>Linux</a:t>
            </a:r>
            <a:r>
              <a:rPr lang="zh-CN" altLang="en-US" sz="2400" dirty="0"/>
              <a:t>发行版会提供</a:t>
            </a:r>
            <a:r>
              <a:rPr lang="en-US" altLang="zh-CN" sz="2400"/>
              <a:t>vi</a:t>
            </a:r>
            <a:r>
              <a:rPr lang="zh-CN" altLang="en-US" sz="2400"/>
              <a:t>。</a:t>
            </a:r>
            <a:r>
              <a:rPr lang="en-US" altLang="zh-CN" sz="2400"/>
              <a:t>Ubuntu</a:t>
            </a:r>
            <a:r>
              <a:rPr lang="zh-CN" altLang="en-US" sz="2400"/>
              <a:t>桌面环境会安装</a:t>
            </a:r>
            <a:r>
              <a:rPr lang="en-US" altLang="zh-CN" sz="2400"/>
              <a:t>vim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终端输入</a:t>
            </a:r>
            <a:r>
              <a:rPr lang="en-US" altLang="zh-CN" sz="2400" dirty="0"/>
              <a:t>vi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就可以启动编辑器。</a:t>
            </a:r>
            <a:endParaRPr lang="en-US" altLang="zh-CN" sz="24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/>
              <a:t>vi</a:t>
            </a:r>
            <a:r>
              <a:rPr lang="zh-CN" altLang="en-US" sz="2400"/>
              <a:t>的升级版，功能更强。如果</a:t>
            </a:r>
            <a:r>
              <a:rPr lang="zh-CN" altLang="en-US" sz="2400" dirty="0"/>
              <a:t>没有安装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vim</a:t>
            </a:r>
            <a:r>
              <a:rPr lang="zh-CN" altLang="en-US" sz="2400" dirty="0"/>
              <a:t>。之后运行</a:t>
            </a:r>
            <a:r>
              <a:rPr lang="en-US" altLang="zh-CN" sz="2400" dirty="0"/>
              <a:t>vim</a:t>
            </a:r>
            <a:r>
              <a:rPr lang="zh-CN" altLang="en-US" sz="2400" dirty="0"/>
              <a:t>即可</a:t>
            </a:r>
            <a:r>
              <a:rPr lang="zh-CN" altLang="en-US" sz="2400"/>
              <a:t>启动。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vim [filename]</a:t>
            </a:r>
            <a:r>
              <a:rPr lang="zh-CN" altLang="en-US" sz="2400" dirty="0"/>
              <a:t>可以创建文件。</a:t>
            </a:r>
            <a:endParaRPr lang="en-US" altLang="zh-CN" sz="2400" dirty="0"/>
          </a:p>
          <a:p>
            <a:r>
              <a:rPr lang="zh-CN" altLang="en-US" sz="2400" dirty="0"/>
              <a:t>此时进入</a:t>
            </a:r>
            <a:r>
              <a:rPr lang="en-US" altLang="zh-CN" sz="2400" dirty="0"/>
              <a:t>vim</a:t>
            </a:r>
            <a:r>
              <a:rPr lang="zh-CN" altLang="en-US" sz="2400" dirty="0"/>
              <a:t>是命令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en-US" altLang="zh-CN" sz="2400" dirty="0"/>
              <a:t>ESC</a:t>
            </a:r>
            <a:r>
              <a:rPr lang="zh-CN" altLang="en-US" sz="2400" dirty="0"/>
              <a:t>用于模式切换，当在命令模式输入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o</a:t>
            </a:r>
            <a:r>
              <a:rPr lang="zh-CN" altLang="en-US" sz="2400" dirty="0"/>
              <a:t>进行插入操作时，会切换到输入模式，此时按</a:t>
            </a:r>
            <a:r>
              <a:rPr lang="en-US" altLang="zh-CN" sz="2400" dirty="0"/>
              <a:t>ESC</a:t>
            </a:r>
            <a:r>
              <a:rPr lang="zh-CN" altLang="en-US" sz="24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启动</a:t>
            </a:r>
            <a:r>
              <a:rPr lang="en-US" altLang="zh-CN" sz="2400" dirty="0"/>
              <a:t>Vim</a:t>
            </a:r>
            <a:r>
              <a:rPr lang="zh-CN" altLang="en-US" sz="2400" dirty="0"/>
              <a:t>后，进入命令模式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</a:t>
            </a:r>
            <a:r>
              <a:rPr lang="zh-CN" altLang="en-US" dirty="0"/>
              <a:t>：光标</a:t>
            </a:r>
            <a:r>
              <a:rPr lang="zh-CN" altLang="en-US"/>
              <a:t>左移，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zh-CN" altLang="en-US"/>
              <a:t>光标移到下一行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 dirty="0"/>
              <a:t>：</a:t>
            </a:r>
            <a:r>
              <a:rPr lang="zh-CN" altLang="en-US"/>
              <a:t>光标移到</a:t>
            </a:r>
            <a:r>
              <a:rPr lang="zh-CN" altLang="en-US" dirty="0"/>
              <a:t>上</a:t>
            </a:r>
            <a:r>
              <a:rPr lang="zh-CN" altLang="en-US"/>
              <a:t>一行，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</a:t>
            </a:r>
            <a:r>
              <a:rPr lang="zh-CN" altLang="en-US" dirty="0"/>
              <a:t>：光标右移。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：删除前面的</a:t>
            </a:r>
            <a:r>
              <a:rPr lang="zh-CN" altLang="en-US"/>
              <a:t>字符，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x</a:t>
            </a:r>
            <a:r>
              <a:rPr lang="zh-CN" altLang="en-US" dirty="0"/>
              <a:t>：删除后面的字符。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都会进行插入操作，分别是在当前位置插入，在后一个位置插入，在下一行</a:t>
            </a:r>
            <a:r>
              <a:rPr lang="zh-CN" altLang="en-US"/>
              <a:t>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Vim</a:t>
            </a:r>
            <a:r>
              <a:rPr lang="zh-CN" altLang="en-US" sz="2400"/>
              <a:t>使用的是命令的组合，记住这一点很重要。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在输入模式按</a:t>
            </a:r>
            <a:r>
              <a:rPr lang="en-US" altLang="zh-CN" sz="2400"/>
              <a:t>ESC</a:t>
            </a:r>
            <a:r>
              <a:rPr lang="zh-CN" altLang="en-US" sz="2400"/>
              <a:t>键返回到指令模式，输入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    </a:t>
            </a:r>
            <a:r>
              <a:rPr lang="zh-CN" altLang="en-US"/>
              <a:t>写入文件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     </a:t>
            </a:r>
            <a:r>
              <a:rPr lang="zh-CN" altLang="en-US"/>
              <a:t>退出文件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wq  </a:t>
            </a:r>
            <a:r>
              <a:rPr lang="zh-CN" altLang="en-US"/>
              <a:t>写入并退出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</a:t>
            </a:r>
            <a:r>
              <a:rPr lang="zh-CN" altLang="en-US"/>
              <a:t>！ 不保存退出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4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指令</a:t>
            </a:r>
            <a:r>
              <a:rPr lang="zh-CN" altLang="en-US" sz="2400" dirty="0"/>
              <a:t>模式操作：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      删除</a:t>
            </a:r>
            <a:r>
              <a:rPr lang="en-US" altLang="zh-CN"/>
              <a:t>/</a:t>
            </a:r>
            <a:r>
              <a:rPr lang="zh-CN" altLang="en-US"/>
              <a:t>剪切  ； </a:t>
            </a:r>
            <a:r>
              <a:rPr lang="en-US" altLang="zh-CN"/>
              <a:t>dd    </a:t>
            </a:r>
            <a:r>
              <a:rPr lang="zh-CN" altLang="en-US" dirty="0"/>
              <a:t>删除</a:t>
            </a:r>
            <a:r>
              <a:rPr lang="zh-CN" altLang="en-US"/>
              <a:t>当前行 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d$    </a:t>
            </a:r>
            <a:r>
              <a:rPr lang="zh-CN" altLang="en-US" dirty="0"/>
              <a:t>删除到行尾</a:t>
            </a:r>
            <a:r>
              <a:rPr lang="zh-CN" altLang="en-US"/>
              <a:t>的内容 ； </a:t>
            </a:r>
            <a:r>
              <a:rPr lang="en-US" altLang="zh-CN"/>
              <a:t>2dd  </a:t>
            </a:r>
            <a:r>
              <a:rPr lang="zh-CN" altLang="en-US" dirty="0"/>
              <a:t>会重复两次运行</a:t>
            </a:r>
            <a:r>
              <a:rPr lang="en-US" altLang="zh-CN" dirty="0" err="1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yy</a:t>
            </a:r>
            <a:r>
              <a:rPr lang="en-US" altLang="zh-CN" dirty="0"/>
              <a:t>    </a:t>
            </a:r>
            <a:r>
              <a:rPr lang="zh-CN" altLang="en-US" dirty="0"/>
              <a:t>复制</a:t>
            </a:r>
            <a:r>
              <a:rPr lang="zh-CN" altLang="en-US"/>
              <a:t>当前行 ； </a:t>
            </a:r>
            <a:r>
              <a:rPr lang="en-US" altLang="zh-CN"/>
              <a:t>p   </a:t>
            </a:r>
            <a:r>
              <a:rPr lang="zh-CN" altLang="en-US"/>
              <a:t>粘贴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</a:t>
            </a:r>
            <a:r>
              <a:rPr lang="zh-CN" altLang="en-US" dirty="0"/>
              <a:t>选中整行，此时移动光标可以成块选中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 </a:t>
            </a:r>
            <a:r>
              <a:rPr lang="zh-CN" altLang="en-US" dirty="0"/>
              <a:t>从光标标记位置开始选中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     </a:t>
            </a:r>
            <a:r>
              <a:rPr lang="zh-CN" altLang="en-US" dirty="0"/>
              <a:t>撤销更改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Ctrl+R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恢复更改，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大写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</a:t>
            </a:r>
            <a:r>
              <a:rPr lang="en-US" altLang="zh-CN" sz="2400">
                <a:solidFill>
                  <a:srgbClr val="C00000"/>
                </a:solidFill>
              </a:rPr>
              <a:t>0   </a:t>
            </a:r>
            <a:r>
              <a:rPr lang="zh-CN" altLang="en-US" sz="2400">
                <a:solidFill>
                  <a:srgbClr val="C00000"/>
                </a:solidFill>
              </a:rPr>
              <a:t>到行首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； </a:t>
            </a:r>
            <a:r>
              <a:rPr lang="en-US" altLang="zh-CN" sz="2400">
                <a:solidFill>
                  <a:srgbClr val="C00000"/>
                </a:solidFill>
              </a:rPr>
              <a:t>$</a:t>
            </a:r>
            <a:r>
              <a:rPr lang="zh-CN" altLang="en-US" sz="2400">
                <a:solidFill>
                  <a:srgbClr val="C00000"/>
                </a:solidFill>
              </a:rPr>
              <a:t>  到行尾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0</a:t>
            </a:r>
            <a:r>
              <a:rPr lang="zh-CN" altLang="en-US" sz="2400" dirty="0"/>
              <a:t>会定位到第一行，：</a:t>
            </a:r>
            <a:r>
              <a:rPr lang="en-US" altLang="zh-CN" sz="2400" dirty="0"/>
              <a:t>$</a:t>
            </a:r>
            <a:r>
              <a:rPr lang="zh-CN" altLang="en-US" sz="2400" dirty="0"/>
              <a:t>定位到最后</a:t>
            </a:r>
            <a:r>
              <a:rPr lang="zh-CN" altLang="en-US" sz="2400"/>
              <a:t>一行。</a:t>
            </a:r>
            <a:endParaRPr lang="en-US" altLang="zh-CN" sz="2400" dirty="0"/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help</a:t>
            </a:r>
            <a:r>
              <a:rPr lang="zh-CN" altLang="en-US" sz="2400" dirty="0"/>
              <a:t>获取帮助文档，输入：</a:t>
            </a:r>
            <a:r>
              <a:rPr lang="en-US" altLang="zh-CN" sz="2400" dirty="0"/>
              <a:t>help [</a:t>
            </a:r>
            <a:r>
              <a:rPr lang="zh-CN" altLang="en-US" sz="2400" dirty="0"/>
              <a:t>帮助文档名</a:t>
            </a:r>
            <a:r>
              <a:rPr lang="en-US" altLang="zh-CN" sz="2400" dirty="0"/>
              <a:t>]</a:t>
            </a:r>
            <a:r>
              <a:rPr lang="zh-CN" altLang="en-US" sz="2400" dirty="0"/>
              <a:t>获取具体信息。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91D4-5318-4244-8A14-954CA9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搜索和替换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6D66-9644-47EB-981A-8C08617D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搜索和替换操作：</a:t>
            </a:r>
            <a:endParaRPr lang="en-US" altLang="zh-CN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E1C46C-09DD-40B2-BD2E-80CCC7A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5114"/>
              </p:ext>
            </p:extLst>
          </p:nvPr>
        </p:nvGraphicFramePr>
        <p:xfrm>
          <a:off x="1071684" y="2161768"/>
          <a:ext cx="9980248" cy="3781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062">
                  <a:extLst>
                    <a:ext uri="{9D8B030D-6E8A-4147-A177-3AD203B41FA5}">
                      <a16:colId xmlns:a16="http://schemas.microsoft.com/office/drawing/2014/main" val="1930762903"/>
                    </a:ext>
                  </a:extLst>
                </a:gridCol>
                <a:gridCol w="8247186">
                  <a:extLst>
                    <a:ext uri="{9D8B030D-6E8A-4147-A177-3AD203B41FA5}">
                      <a16:colId xmlns:a16="http://schemas.microsoft.com/office/drawing/2014/main" val="3597110209"/>
                    </a:ext>
                  </a:extLst>
                </a:gridCol>
              </a:tblGrid>
              <a:tr h="596907">
                <a:tc>
                  <a:txBody>
                    <a:bodyPr/>
                    <a:lstStyle/>
                    <a:p>
                      <a:r>
                        <a:rPr lang="en-US" altLang="zh-CN" sz="2000"/>
                        <a:t>:/php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搜索所有匹配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的行，输入</a:t>
                      </a:r>
                      <a:r>
                        <a:rPr lang="en-US" altLang="zh-CN" sz="2000"/>
                        <a:t>n</a:t>
                      </a:r>
                      <a:r>
                        <a:rPr lang="zh-CN" altLang="en-US" sz="2000"/>
                        <a:t>跳转到下一个匹配，</a:t>
                      </a:r>
                      <a:r>
                        <a:rPr lang="en-US" altLang="zh-CN" sz="2000"/>
                        <a:t>b</a:t>
                      </a:r>
                      <a:r>
                        <a:rPr lang="zh-CN" altLang="en-US" sz="2000"/>
                        <a:t>定位到上一个匹配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19463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出现的位置为</a:t>
                      </a:r>
                      <a:r>
                        <a:rPr lang="en-US" altLang="zh-CN" sz="20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44704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替换当前行所有匹配位置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3665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替换所有行第一个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位置为</a:t>
                      </a:r>
                      <a:r>
                        <a:rPr lang="en-US" altLang="zh-CN" sz="2000"/>
                        <a:t>c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3931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替换所有行所有位置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94576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:5,$s/php/c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行到最后一行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08992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:1,5s/php/c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替换的是第</a:t>
                      </a: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到第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3960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876</Words>
  <Application>Microsoft Office PowerPoint</Application>
  <PresentationFormat>宽屏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Consolas</vt:lpstr>
      <vt:lpstr>Courier New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Vim基本操作</vt:lpstr>
      <vt:lpstr>vim搜索和替换</vt:lpstr>
      <vt:lpstr>Vim配置文件</vt:lpstr>
      <vt:lpstr>在vim中运行本地命令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131</cp:revision>
  <dcterms:created xsi:type="dcterms:W3CDTF">2017-12-13T00:04:01Z</dcterms:created>
  <dcterms:modified xsi:type="dcterms:W3CDTF">2018-04-15T05:26:55Z</dcterms:modified>
</cp:coreProperties>
</file>