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1" r:id="rId4"/>
    <p:sldId id="268" r:id="rId5"/>
    <p:sldId id="269" r:id="rId6"/>
    <p:sldId id="263" r:id="rId7"/>
    <p:sldId id="265" r:id="rId8"/>
    <p:sldId id="266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第八讲 </a:t>
            </a:r>
            <a:r>
              <a:rPr lang="zh-CN" altLang="en-US" sz="3600" dirty="0">
                <a:solidFill>
                  <a:srgbClr val="C00000"/>
                </a:solidFill>
              </a:rPr>
              <a:t>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top,htop</a:t>
            </a:r>
            <a:r>
              <a:rPr lang="zh-CN" altLang="en-US" dirty="0"/>
              <a:t>动态监控进程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自带</a:t>
            </a:r>
            <a:r>
              <a:rPr lang="en-US" altLang="zh-CN" sz="2000" dirty="0"/>
              <a:t>top</a:t>
            </a:r>
            <a:r>
              <a:rPr lang="zh-CN" altLang="en-US" sz="2000" dirty="0"/>
              <a:t>命令动态查看进程。</a:t>
            </a:r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需要下载安装，安装命令：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htop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是</a:t>
            </a:r>
            <a:r>
              <a:rPr lang="en-US" altLang="zh-CN" sz="2000" dirty="0"/>
              <a:t>top</a:t>
            </a:r>
            <a:r>
              <a:rPr lang="zh-CN" altLang="en-US" sz="2000" dirty="0"/>
              <a:t>的升级版。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运行中的程序就是进程。系统会给每一个进程分配一个数字进行标记，此数字就是进程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（</a:t>
            </a:r>
            <a:r>
              <a:rPr lang="en-US" altLang="zh-CN" sz="2000" dirty="0"/>
              <a:t>PID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父进程：如果进程</a:t>
            </a:r>
            <a:r>
              <a:rPr lang="en-US" altLang="zh-CN" sz="2000" dirty="0"/>
              <a:t>B</a:t>
            </a:r>
            <a:r>
              <a:rPr lang="zh-CN" altLang="en-US" sz="2000" dirty="0"/>
              <a:t>由进程</a:t>
            </a:r>
            <a:r>
              <a:rPr lang="en-US" altLang="zh-CN" sz="2000" dirty="0"/>
              <a:t>A</a:t>
            </a:r>
            <a:r>
              <a:rPr lang="zh-CN" altLang="en-US" sz="2000" dirty="0"/>
              <a:t>来创建，则进程</a:t>
            </a:r>
            <a:r>
              <a:rPr lang="en-US" altLang="zh-CN" sz="2000" dirty="0"/>
              <a:t>A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B</a:t>
            </a:r>
            <a:r>
              <a:rPr lang="zh-CN" altLang="en-US" sz="2000" dirty="0"/>
              <a:t>的父进程，进程</a:t>
            </a:r>
            <a:r>
              <a:rPr lang="en-US" altLang="zh-CN" sz="2000" dirty="0"/>
              <a:t>B</a:t>
            </a:r>
            <a:r>
              <a:rPr lang="zh-CN" altLang="en-US" sz="2000" dirty="0"/>
              <a:t>就是进程</a:t>
            </a:r>
            <a:r>
              <a:rPr lang="en-US" altLang="zh-CN" sz="2000" dirty="0"/>
              <a:t>A</a:t>
            </a:r>
            <a:r>
              <a:rPr lang="zh-CN" altLang="en-US" sz="2000" dirty="0"/>
              <a:t>的子进程。</a:t>
            </a:r>
            <a:endParaRPr lang="en-US" altLang="zh-CN" sz="2000" dirty="0"/>
          </a:p>
          <a:p>
            <a:r>
              <a:rPr lang="en-US" altLang="zh-CN" sz="2000" dirty="0"/>
              <a:t>PPID</a:t>
            </a:r>
            <a:r>
              <a:rPr lang="zh-CN" altLang="en-US" sz="2000" dirty="0"/>
              <a:t>：父进程的进程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bash</a:t>
            </a:r>
            <a:r>
              <a:rPr lang="zh-CN" altLang="en-US" sz="2000" dirty="0"/>
              <a:t>（一种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实现）中输入命令运行，则</a:t>
            </a:r>
            <a:r>
              <a:rPr lang="en-US" altLang="zh-CN" sz="2000" dirty="0"/>
              <a:t>bash</a:t>
            </a:r>
            <a:r>
              <a:rPr lang="zh-CN" altLang="en-US" sz="2000" dirty="0"/>
              <a:t>就是父进程，运行的程序就是</a:t>
            </a:r>
            <a:r>
              <a:rPr lang="en-US" altLang="zh-CN" sz="2000" dirty="0"/>
              <a:t>bash</a:t>
            </a:r>
            <a:r>
              <a:rPr lang="zh-CN" altLang="en-US" sz="2000" dirty="0"/>
              <a:t>的子进程。（守护进程除外，守护进程的父进程是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[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1]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UID</a:t>
            </a:r>
            <a:r>
              <a:rPr lang="zh-CN" altLang="en-US" sz="2000" dirty="0"/>
              <a:t>（</a:t>
            </a:r>
            <a:r>
              <a:rPr lang="en-US" altLang="zh-CN" sz="2000" dirty="0"/>
              <a:t> user id </a:t>
            </a:r>
            <a:r>
              <a:rPr lang="zh-CN" altLang="en-US" sz="2000" dirty="0"/>
              <a:t>）：每一个进程都有一个所属用户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，就是运行程序的用户的</a:t>
            </a:r>
            <a:r>
              <a:rPr lang="en-US" altLang="zh-CN" sz="2000" dirty="0"/>
              <a:t>ID</a:t>
            </a:r>
            <a:r>
              <a:rPr lang="zh-CN" altLang="en-US" sz="2000" dirty="0"/>
              <a:t>。每一个进程都有一个父进程，通常情况下子进程的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继承自父进程。但是系统通过系统调用传递参数更改进程的</a:t>
            </a:r>
            <a:r>
              <a:rPr lang="en-US" altLang="zh-CN" sz="2000" dirty="0"/>
              <a:t>UID</a:t>
            </a:r>
            <a:r>
              <a:rPr lang="zh-CN" altLang="en-US" sz="2000" dirty="0"/>
              <a:t>以标识进程的创建者。</a:t>
            </a:r>
            <a:endParaRPr lang="en-US" altLang="zh-CN" sz="2000" dirty="0"/>
          </a:p>
          <a:p>
            <a:r>
              <a:rPr lang="en-US" altLang="zh-CN" sz="2000" dirty="0"/>
              <a:t>EUID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user id</a:t>
            </a:r>
            <a:r>
              <a:rPr lang="zh-CN" altLang="en-US" sz="2000" dirty="0"/>
              <a:t>）：有效用户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，表示进程对于文件和资源的访问权限。大多数情况下</a:t>
            </a:r>
            <a:r>
              <a:rPr lang="en-US" altLang="zh-CN" sz="2000" dirty="0"/>
              <a:t>EUID</a:t>
            </a:r>
            <a:r>
              <a:rPr lang="zh-CN" altLang="en-US" sz="2000" dirty="0"/>
              <a:t>和</a:t>
            </a:r>
            <a:r>
              <a:rPr lang="en-US" altLang="zh-CN" sz="2000" dirty="0"/>
              <a:t>UID</a:t>
            </a:r>
            <a:r>
              <a:rPr lang="zh-CN" altLang="en-US" sz="2000" dirty="0"/>
              <a:t>是相同的。对于设置了相关标志位的程序，运行时会改变</a:t>
            </a:r>
            <a:r>
              <a:rPr lang="en-US" altLang="zh-CN" sz="2000" dirty="0"/>
              <a:t>EUID</a:t>
            </a:r>
            <a:r>
              <a:rPr lang="zh-CN" altLang="en-US" sz="2000" dirty="0"/>
              <a:t>，系统根据</a:t>
            </a:r>
            <a:r>
              <a:rPr lang="en-US" altLang="zh-CN" sz="2000" dirty="0"/>
              <a:t>EUID</a:t>
            </a:r>
            <a:r>
              <a:rPr lang="zh-CN" altLang="en-US" sz="2000" dirty="0"/>
              <a:t>赋予进程相应的权限。</a:t>
            </a:r>
            <a:endParaRPr lang="en-US" altLang="zh-CN" sz="2000" dirty="0"/>
          </a:p>
          <a:p>
            <a:r>
              <a:rPr lang="en-US" altLang="zh-CN" sz="2000" dirty="0"/>
              <a:t>GID</a:t>
            </a:r>
            <a:r>
              <a:rPr lang="zh-CN" altLang="en-US" sz="2000" dirty="0"/>
              <a:t>（</a:t>
            </a:r>
            <a:r>
              <a:rPr lang="en-US" altLang="zh-CN" sz="2000" dirty="0"/>
              <a:t>group id</a:t>
            </a:r>
            <a:r>
              <a:rPr lang="zh-CN" altLang="en-US" sz="2000" dirty="0"/>
              <a:t>）：进程的组</a:t>
            </a:r>
            <a:r>
              <a:rPr lang="en-US" altLang="zh-CN" sz="2000" dirty="0"/>
              <a:t>ID</a:t>
            </a:r>
            <a:r>
              <a:rPr lang="zh-CN" altLang="en-US" sz="2000" dirty="0"/>
              <a:t>，程序所属组的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UID</a:t>
            </a:r>
            <a:r>
              <a:rPr lang="zh-CN" altLang="en-US" sz="2000" dirty="0"/>
              <a:t>解释。</a:t>
            </a:r>
            <a:endParaRPr lang="en-US" altLang="zh-CN" sz="2000" dirty="0"/>
          </a:p>
          <a:p>
            <a:r>
              <a:rPr lang="en-US" altLang="zh-CN" sz="2000" dirty="0"/>
              <a:t>EGID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group id</a:t>
            </a:r>
            <a:r>
              <a:rPr lang="zh-CN" altLang="en-US" sz="2000" dirty="0"/>
              <a:t>）：有效组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EUID</a:t>
            </a:r>
            <a:r>
              <a:rPr lang="zh-CN" altLang="en-US" sz="2000" dirty="0"/>
              <a:t>解释。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57881"/>
              </p:ext>
            </p:extLst>
          </p:nvPr>
        </p:nvGraphicFramePr>
        <p:xfrm>
          <a:off x="838200" y="1703388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01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97458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bg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内建命令，后台任务继续执行，就像在命令后面加入</a:t>
                      </a: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jobs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pgrep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top/</a:t>
                      </a:r>
                      <a:r>
                        <a:rPr lang="en-US" altLang="zh-CN" dirty="0" err="1"/>
                        <a:t>htop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nice/renice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如何查看：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-e  //</a:t>
            </a:r>
            <a:r>
              <a:rPr lang="zh-CN" altLang="en-US" sz="2000" dirty="0"/>
              <a:t>查看所有进程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-u  root //</a:t>
            </a:r>
            <a:r>
              <a:rPr lang="zh-CN" altLang="en-US" sz="2000" dirty="0"/>
              <a:t>查看所有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-aux //</a:t>
            </a:r>
            <a:r>
              <a:rPr lang="zh-CN" altLang="en-US" sz="2000" dirty="0"/>
              <a:t>查看详细信息，如有效用户，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占用，内存占用等，会根据</a:t>
            </a:r>
            <a:r>
              <a:rPr lang="en-US" altLang="zh-CN" sz="2000" dirty="0"/>
              <a:t>UID</a:t>
            </a:r>
            <a:r>
              <a:rPr lang="zh-CN" altLang="en-US" sz="2000" dirty="0"/>
              <a:t>转换成用户名。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-lux //</a:t>
            </a:r>
            <a:r>
              <a:rPr lang="zh-CN" altLang="en-US" sz="2000" dirty="0"/>
              <a:t>显示</a:t>
            </a:r>
            <a:r>
              <a:rPr lang="en-US" altLang="zh-CN" sz="2000" dirty="0"/>
              <a:t>UID</a:t>
            </a:r>
            <a:r>
              <a:rPr lang="zh-CN" altLang="en-US" sz="2000" dirty="0"/>
              <a:t>信息，不会转换用户名，所以效率上比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-aux</a:t>
            </a:r>
            <a:r>
              <a:rPr lang="zh-CN" altLang="en-US" sz="2000" dirty="0"/>
              <a:t>要高。</a:t>
            </a:r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/>
              <a:t>man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ps</a:t>
            </a:r>
            <a:r>
              <a:rPr lang="zh-CN" altLang="en-US" sz="2000" dirty="0"/>
              <a:t>手册。</a:t>
            </a:r>
            <a:endParaRPr lang="en-US" altLang="zh-CN" sz="2000" dirty="0"/>
          </a:p>
          <a:p>
            <a:r>
              <a:rPr lang="zh-CN" altLang="en-US" sz="2000" dirty="0"/>
              <a:t>分页查看进程信息：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-aux | less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pgrep</a:t>
            </a:r>
            <a:r>
              <a:rPr lang="zh-CN" altLang="en-US" sz="2000" dirty="0"/>
              <a:t>命令查询进程信息。</a:t>
            </a:r>
            <a:endParaRPr lang="en-US" altLang="zh-CN" sz="2000" dirty="0"/>
          </a:p>
          <a:p>
            <a:r>
              <a:rPr lang="zh-CN" altLang="en-US" sz="2000" dirty="0"/>
              <a:t>使用方式： </a:t>
            </a:r>
            <a:r>
              <a:rPr lang="en-US" altLang="zh-CN" sz="2000" dirty="0" err="1"/>
              <a:t>pgrep</a:t>
            </a:r>
            <a:r>
              <a:rPr lang="en-US" altLang="zh-CN" sz="2000" dirty="0"/>
              <a:t> [options] KEYWORD</a:t>
            </a:r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–a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搜索名称含有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的进程，并列出详细信息。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–l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/>
              <a:t>仅仅列出名称和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另一种方式：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kill</a:t>
            </a:r>
            <a:r>
              <a:rPr lang="zh-CN" altLang="en-US" sz="2000" dirty="0"/>
              <a:t>：向指定的进程发送信号。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的进程发送终止信号。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 默认的信号是</a:t>
            </a:r>
            <a:r>
              <a:rPr lang="en-US" altLang="zh-CN" sz="2000" dirty="0"/>
              <a:t>SIGTERM</a:t>
            </a:r>
            <a:r>
              <a:rPr lang="zh-CN" altLang="en-US" sz="2000" dirty="0"/>
              <a:t>，此信号通常会终止程序的运行，但程序可能仍然继续运行。这个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时候可以向进程传递</a:t>
            </a:r>
            <a:r>
              <a:rPr lang="en-US" altLang="zh-CN" sz="2000" dirty="0"/>
              <a:t>SIGKILL</a:t>
            </a:r>
            <a:r>
              <a:rPr lang="zh-CN" altLang="en-US" sz="2000" dirty="0"/>
              <a:t>信号，会强制进程结束。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-9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</a:t>
            </a:r>
            <a:r>
              <a:rPr lang="en-US" altLang="zh-CN" sz="2000" dirty="0"/>
              <a:t>kill</a:t>
            </a:r>
            <a:r>
              <a:rPr lang="zh-CN" altLang="en-US" sz="2000" dirty="0"/>
              <a:t>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，使用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终止程序运行时发送的就是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</a:t>
            </a: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、</a:t>
            </a:r>
            <a:r>
              <a:rPr lang="en-US" altLang="zh-CN" sz="2000" dirty="0"/>
              <a:t> SIGTERM</a:t>
            </a:r>
            <a:r>
              <a:rPr lang="zh-CN" altLang="en-US" sz="2000" dirty="0"/>
              <a:t>可以被程序捕获并进行自定义处理，而</a:t>
            </a:r>
            <a:r>
              <a:rPr lang="en-US" altLang="zh-CN" sz="2000" dirty="0"/>
              <a:t>SIGKILL</a:t>
            </a:r>
            <a:r>
              <a:rPr lang="zh-CN" altLang="en-US" sz="2000" dirty="0"/>
              <a:t>不能被捕获。</a:t>
            </a:r>
            <a:endParaRPr lang="en-US" altLang="zh-CN" sz="2000" dirty="0"/>
          </a:p>
          <a:p>
            <a:r>
              <a:rPr lang="en-US" altLang="zh-CN" sz="2000" dirty="0"/>
              <a:t>kill  –l </a:t>
            </a:r>
            <a:r>
              <a:rPr lang="zh-CN" altLang="en-US" sz="2000" dirty="0"/>
              <a:t>查看所有的信号。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kill</a:t>
            </a:r>
            <a:r>
              <a:rPr lang="zh-CN" altLang="en-US" sz="2000" dirty="0"/>
              <a:t>：向指定的进程发送信号。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的进程发送终止信号。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 默认的信号是</a:t>
            </a:r>
            <a:r>
              <a:rPr lang="en-US" altLang="zh-CN" sz="2000" dirty="0"/>
              <a:t>SIGTERM</a:t>
            </a:r>
            <a:r>
              <a:rPr lang="zh-CN" altLang="en-US" sz="2000" dirty="0"/>
              <a:t>，此信号通常会终止程序的运行，但程序可能仍然继续运行。这个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时候可以向进程传递</a:t>
            </a:r>
            <a:r>
              <a:rPr lang="en-US" altLang="zh-CN" sz="2000" dirty="0"/>
              <a:t>SIGKILL</a:t>
            </a:r>
            <a:r>
              <a:rPr lang="zh-CN" altLang="en-US" sz="2000" dirty="0"/>
              <a:t>信号，会强制进程结束。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kill -9 1234 //</a:t>
            </a:r>
            <a:r>
              <a:rPr lang="zh-CN" altLang="en-US" sz="2000" dirty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</a:t>
            </a:r>
            <a:r>
              <a:rPr lang="en-US" altLang="zh-CN" sz="2000" dirty="0"/>
              <a:t>kill</a:t>
            </a:r>
            <a:r>
              <a:rPr lang="zh-CN" altLang="en-US" sz="2000" dirty="0"/>
              <a:t>信号。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，使用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终止程序运行时发送的就是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</a:t>
            </a:r>
            <a:endParaRPr lang="en-US" altLang="zh-CN" sz="2000" dirty="0"/>
          </a:p>
          <a:p>
            <a:r>
              <a:rPr lang="en-US" altLang="zh-CN" sz="2000" dirty="0"/>
              <a:t>SIGINT</a:t>
            </a:r>
            <a:r>
              <a:rPr lang="zh-CN" altLang="en-US" sz="2000" dirty="0"/>
              <a:t>、</a:t>
            </a:r>
            <a:r>
              <a:rPr lang="en-US" altLang="zh-CN" sz="2000" dirty="0"/>
              <a:t> SIGTERM</a:t>
            </a:r>
            <a:r>
              <a:rPr lang="zh-CN" altLang="en-US" sz="2000" dirty="0"/>
              <a:t>可以被程序捕获并进行自定义处理，而</a:t>
            </a:r>
            <a:r>
              <a:rPr lang="en-US" altLang="zh-CN" sz="2000" dirty="0"/>
              <a:t>SIGKILL</a:t>
            </a:r>
            <a:r>
              <a:rPr lang="zh-CN" altLang="en-US" sz="2000" dirty="0"/>
              <a:t>不能被捕获。</a:t>
            </a:r>
            <a:endParaRPr lang="en-US" altLang="zh-CN" sz="2000" dirty="0"/>
          </a:p>
          <a:p>
            <a:r>
              <a:rPr lang="en-US" altLang="zh-CN" sz="2000" dirty="0"/>
              <a:t>kill  –l </a:t>
            </a:r>
            <a:r>
              <a:rPr lang="zh-CN" altLang="en-US" sz="2000" dirty="0"/>
              <a:t>查看所有的信号。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一个任务如果运行时间太长，或者是需要长期运行的情况，此时想要获取终端控制权。可以把任务转至后台。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在命令后面加入</a:t>
            </a:r>
            <a:r>
              <a:rPr lang="en-US" altLang="zh-CN" sz="2000" dirty="0"/>
              <a:t>&amp;</a:t>
            </a:r>
            <a:r>
              <a:rPr lang="zh-CN" altLang="en-US" sz="2000" dirty="0"/>
              <a:t>便可以直接使任务直接在后台运行。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而在运行中输入</a:t>
            </a:r>
            <a:r>
              <a:rPr lang="en-US" altLang="zh-CN" sz="2000" dirty="0" err="1"/>
              <a:t>Ctrl+Z</a:t>
            </a:r>
            <a:r>
              <a:rPr lang="zh-CN" altLang="en-US" sz="2000" dirty="0"/>
              <a:t>会把当前任务转至后台</a:t>
            </a:r>
            <a:r>
              <a:rPr lang="zh-CN" altLang="en-US" sz="2000" dirty="0">
                <a:solidFill>
                  <a:srgbClr val="C00000"/>
                </a:solidFill>
              </a:rPr>
              <a:t>暂停</a:t>
            </a:r>
            <a:r>
              <a:rPr lang="zh-CN" altLang="en-US" sz="2000" dirty="0"/>
              <a:t>。此时使用</a:t>
            </a:r>
            <a:r>
              <a:rPr lang="en-US" altLang="zh-CN" sz="2000" dirty="0"/>
              <a:t>jobs</a:t>
            </a:r>
            <a:r>
              <a:rPr lang="zh-CN" altLang="en-US" sz="2000" dirty="0"/>
              <a:t>可以显示后台的任务，每个任务都有一个编号。使用</a:t>
            </a:r>
            <a:r>
              <a:rPr lang="en-US" altLang="zh-CN" sz="2000" dirty="0" err="1"/>
              <a:t>bg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可以使任务在后台继续执行。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fg</a:t>
            </a:r>
            <a:r>
              <a:rPr lang="en-US" altLang="zh-CN" sz="2000" dirty="0"/>
              <a:t> [</a:t>
            </a:r>
            <a:r>
              <a:rPr lang="zh-CN" altLang="en-US" sz="2000" dirty="0"/>
              <a:t>后台任务编号</a:t>
            </a:r>
            <a:r>
              <a:rPr lang="en-US" altLang="zh-CN" sz="2000" dirty="0"/>
              <a:t>]</a:t>
            </a:r>
            <a:r>
              <a:rPr lang="zh-CN" altLang="en-US" sz="2000" dirty="0"/>
              <a:t>把后台的任务转至前台执行。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917</Words>
  <Application>Microsoft Office PowerPoint</Application>
  <PresentationFormat>宽屏</PresentationFormat>
  <Paragraphs>82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进程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终止进程：kill</vt:lpstr>
      <vt:lpstr>后台任务</vt:lpstr>
      <vt:lpstr>使用top,htop动态监控进程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155</cp:revision>
  <dcterms:created xsi:type="dcterms:W3CDTF">2017-12-13T00:04:01Z</dcterms:created>
  <dcterms:modified xsi:type="dcterms:W3CDTF">2018-02-25T08:29:51Z</dcterms:modified>
</cp:coreProperties>
</file>