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61" r:id="rId4"/>
    <p:sldId id="263" r:id="rId5"/>
    <p:sldId id="265" r:id="rId6"/>
    <p:sldId id="26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2">
                    <a:lumMod val="50000"/>
                  </a:schemeClr>
                </a:solidFill>
              </a:rPr>
              <a:t>第九讲 </a:t>
            </a:r>
            <a:r>
              <a:rPr lang="zh-CN" altLang="en-US" sz="3600" dirty="0">
                <a:solidFill>
                  <a:srgbClr val="C00000"/>
                </a:solidFill>
              </a:rPr>
              <a:t>网络配置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本课程任务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Linux</a:t>
            </a:r>
            <a:r>
              <a:rPr lang="zh-CN" altLang="en-US" sz="2000" dirty="0"/>
              <a:t>网络管理是一个单独的领域，需要计算机网络的专业知识。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本次课程讲解在实际使用过程中，普通用户如何去进行网络设置、查看网络端口情况、控制网络服务、查看</a:t>
            </a:r>
            <a:r>
              <a:rPr lang="en-US" altLang="zh-CN" sz="2000" dirty="0"/>
              <a:t>IP</a:t>
            </a:r>
            <a:r>
              <a:rPr lang="zh-CN" altLang="en-US" sz="2000" dirty="0"/>
              <a:t>信息等。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查看网络配置信息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/>
              <a:t>ip</a:t>
            </a:r>
            <a:r>
              <a:rPr lang="en-US" altLang="zh-CN" sz="2000" dirty="0"/>
              <a:t>  </a:t>
            </a:r>
            <a:r>
              <a:rPr lang="en-US" altLang="zh-CN" sz="2000" dirty="0" err="1"/>
              <a:t>addr</a:t>
            </a:r>
            <a:r>
              <a:rPr lang="en-US" altLang="zh-CN" sz="2000" dirty="0"/>
              <a:t> </a:t>
            </a:r>
            <a:r>
              <a:rPr lang="zh-CN" altLang="en-US" sz="2000" dirty="0"/>
              <a:t>显示网卡以及</a:t>
            </a:r>
            <a:r>
              <a:rPr lang="en-US" altLang="zh-CN" sz="2000" dirty="0"/>
              <a:t>IP</a:t>
            </a:r>
            <a:r>
              <a:rPr lang="zh-CN" altLang="en-US" sz="2000" dirty="0"/>
              <a:t>地址，</a:t>
            </a:r>
            <a:r>
              <a:rPr lang="en-US" altLang="zh-CN" sz="2000" dirty="0"/>
              <a:t>MAC</a:t>
            </a:r>
            <a:r>
              <a:rPr lang="zh-CN" altLang="en-US" sz="2000" dirty="0"/>
              <a:t>地址等信息。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590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更改文件权限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直接运行</a:t>
            </a:r>
            <a:r>
              <a:rPr lang="en-US" altLang="zh-CN" sz="2000" dirty="0"/>
              <a:t>echo ‘hello’</a:t>
            </a:r>
            <a:r>
              <a:rPr lang="zh-CN" altLang="en-US" sz="2000" dirty="0"/>
              <a:t>会在当前命令窗口显示</a:t>
            </a:r>
            <a:r>
              <a:rPr lang="en-US" altLang="zh-CN" sz="2000" dirty="0"/>
              <a:t>hello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输出默认就是显示设备，当运行 </a:t>
            </a:r>
            <a:r>
              <a:rPr lang="en-US" altLang="zh-CN" sz="2000" dirty="0"/>
              <a:t>echo </a:t>
            </a:r>
            <a:r>
              <a:rPr lang="zh-CN" altLang="en-US" sz="2000" dirty="0"/>
              <a:t>‘</a:t>
            </a:r>
            <a:r>
              <a:rPr lang="en-US" altLang="zh-CN" sz="2000" dirty="0"/>
              <a:t>hello</a:t>
            </a:r>
            <a:r>
              <a:rPr lang="zh-CN" altLang="en-US" sz="2000" dirty="0"/>
              <a:t>’ </a:t>
            </a:r>
            <a:r>
              <a:rPr lang="en-US" altLang="zh-CN" sz="2000" dirty="0"/>
              <a:t>&gt; 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 </a:t>
            </a:r>
            <a:r>
              <a:rPr lang="zh-CN" altLang="en-US" sz="2000" dirty="0"/>
              <a:t>，此时会把输出重定向到</a:t>
            </a:r>
            <a:r>
              <a:rPr lang="en-US" altLang="zh-CN" sz="2000" dirty="0" err="1"/>
              <a:t>tmp</a:t>
            </a:r>
            <a:r>
              <a:rPr lang="zh-CN" altLang="en-US" sz="2000" dirty="0"/>
              <a:t>文件。</a:t>
            </a:r>
            <a:endParaRPr lang="en-US" altLang="zh-CN" sz="2000" dirty="0"/>
          </a:p>
          <a:p>
            <a:r>
              <a:rPr lang="zh-CN" altLang="en-US" sz="2000" dirty="0"/>
              <a:t>重定向的是</a:t>
            </a:r>
            <a:r>
              <a:rPr lang="en-US" altLang="zh-CN" sz="2000" dirty="0"/>
              <a:t>shell</a:t>
            </a:r>
            <a:r>
              <a:rPr lang="zh-CN" altLang="en-US" sz="2000" dirty="0"/>
              <a:t>，而不是</a:t>
            </a:r>
            <a:r>
              <a:rPr lang="en-US" altLang="zh-CN" sz="2000" dirty="0"/>
              <a:t>echo</a:t>
            </a:r>
            <a:r>
              <a:rPr lang="zh-CN" altLang="en-US" sz="2000" dirty="0"/>
              <a:t>程序，</a:t>
            </a:r>
            <a:r>
              <a:rPr lang="en-US" altLang="zh-CN" sz="2000" dirty="0"/>
              <a:t>echo ‘hello’ &gt; 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 </a:t>
            </a:r>
            <a:r>
              <a:rPr lang="zh-CN" altLang="en-US" sz="2000" dirty="0"/>
              <a:t>告诉</a:t>
            </a:r>
            <a:r>
              <a:rPr lang="en-US" altLang="zh-CN" sz="2000" dirty="0"/>
              <a:t>shell</a:t>
            </a:r>
            <a:r>
              <a:rPr lang="zh-CN" altLang="en-US" sz="2000" dirty="0"/>
              <a:t>把输出指向</a:t>
            </a:r>
            <a:r>
              <a:rPr lang="en-US" altLang="zh-CN" sz="2000" dirty="0" err="1"/>
              <a:t>tmp</a:t>
            </a:r>
            <a:r>
              <a:rPr lang="zh-CN" altLang="en-US" sz="2000" dirty="0"/>
              <a:t>文件，而不是当前显示设备。</a:t>
            </a:r>
            <a:endParaRPr lang="en-US" altLang="zh-CN" sz="2000" dirty="0"/>
          </a:p>
          <a:p>
            <a:r>
              <a:rPr lang="zh-CN" altLang="en-US" sz="2000" dirty="0"/>
              <a:t>同样，对于输入来说，默认是等待键盘输入并执行命令，而运行</a:t>
            </a:r>
            <a:r>
              <a:rPr lang="en-US" altLang="zh-CN" sz="2000" dirty="0"/>
              <a:t>grep </a:t>
            </a:r>
            <a:r>
              <a:rPr lang="zh-CN" altLang="en-US" sz="2000" dirty="0"/>
              <a:t>‘</a:t>
            </a:r>
            <a:r>
              <a:rPr lang="en-US" altLang="zh-CN" sz="2000" dirty="0"/>
              <a:t>hello</a:t>
            </a:r>
            <a:r>
              <a:rPr lang="zh-CN" altLang="en-US" sz="2000" dirty="0"/>
              <a:t>’ </a:t>
            </a:r>
            <a:r>
              <a:rPr lang="en-US" altLang="zh-CN" sz="2000" dirty="0"/>
              <a:t>&lt; </a:t>
            </a:r>
            <a:r>
              <a:rPr lang="en-US" altLang="zh-CN" sz="2000" dirty="0" err="1"/>
              <a:t>tmp</a:t>
            </a:r>
            <a:r>
              <a:rPr lang="en-US" altLang="zh-CN" sz="2000" dirty="0"/>
              <a:t> </a:t>
            </a:r>
            <a:r>
              <a:rPr lang="zh-CN" altLang="en-US" sz="2000" dirty="0"/>
              <a:t>告诉</a:t>
            </a:r>
            <a:r>
              <a:rPr lang="en-US" altLang="zh-CN" sz="2000" dirty="0"/>
              <a:t>shell</a:t>
            </a:r>
            <a:r>
              <a:rPr lang="zh-CN" altLang="en-US" sz="2000" dirty="0"/>
              <a:t>从</a:t>
            </a:r>
            <a:r>
              <a:rPr lang="en-US" altLang="zh-CN" sz="2000" dirty="0" err="1"/>
              <a:t>tmp</a:t>
            </a:r>
            <a:r>
              <a:rPr lang="zh-CN" altLang="en-US" sz="2000" dirty="0"/>
              <a:t>文件获取输入，默认的</a:t>
            </a:r>
            <a:r>
              <a:rPr lang="en-US" altLang="zh-CN" sz="2000" dirty="0"/>
              <a:t>grep </a:t>
            </a:r>
            <a:r>
              <a:rPr lang="zh-CN" altLang="en-US" sz="2000" dirty="0"/>
              <a:t>‘</a:t>
            </a:r>
            <a:r>
              <a:rPr lang="en-US" altLang="zh-CN" sz="2000" dirty="0"/>
              <a:t>hello</a:t>
            </a:r>
            <a:r>
              <a:rPr lang="zh-CN" altLang="en-US" sz="2000" dirty="0"/>
              <a:t>’ 是启动后等待输入并进行正则表达式匹配的。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6649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更改文件所属用户与用户组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运行</a:t>
            </a:r>
            <a:r>
              <a:rPr lang="en-US" altLang="zh-CN" sz="2000" dirty="0"/>
              <a:t>ls –R &gt; </a:t>
            </a:r>
            <a:r>
              <a:rPr lang="en-US" altLang="zh-CN" sz="2000" dirty="0" err="1"/>
              <a:t>lstmp</a:t>
            </a:r>
            <a:endParaRPr lang="en-US" altLang="zh-CN" sz="2000" dirty="0"/>
          </a:p>
          <a:p>
            <a:r>
              <a:rPr lang="zh-CN" altLang="en-US" sz="2000" dirty="0"/>
              <a:t>此时终端没有任何输出</a:t>
            </a:r>
            <a:endParaRPr lang="en-US" altLang="zh-CN" sz="2000" dirty="0"/>
          </a:p>
          <a:p>
            <a:r>
              <a:rPr lang="zh-CN" altLang="en-US" sz="2000" dirty="0"/>
              <a:t>但是当前目录会有一个</a:t>
            </a:r>
            <a:r>
              <a:rPr lang="en-US" altLang="zh-CN" sz="2000" dirty="0" err="1"/>
              <a:t>lstmp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r>
              <a:rPr lang="zh-CN" altLang="en-US" sz="2000" dirty="0"/>
              <a:t>查看</a:t>
            </a:r>
            <a:r>
              <a:rPr lang="en-US" altLang="zh-CN" sz="2000" dirty="0" err="1"/>
              <a:t>lstmp</a:t>
            </a:r>
            <a:r>
              <a:rPr lang="zh-CN" altLang="en-US" sz="2000" dirty="0"/>
              <a:t>文件：</a:t>
            </a:r>
            <a:r>
              <a:rPr lang="en-US" altLang="zh-CN" sz="2000" dirty="0"/>
              <a:t>cat </a:t>
            </a:r>
            <a:r>
              <a:rPr lang="en-US" altLang="zh-CN" sz="2000" dirty="0" err="1"/>
              <a:t>lstmp</a:t>
            </a:r>
            <a:r>
              <a:rPr lang="zh-CN" altLang="en-US" sz="2000" dirty="0"/>
              <a:t>或者是用</a:t>
            </a:r>
            <a:r>
              <a:rPr lang="en-US" altLang="zh-CN" sz="2000" dirty="0"/>
              <a:t>vi </a:t>
            </a:r>
            <a:r>
              <a:rPr lang="en-US" altLang="zh-CN" sz="2000" dirty="0" err="1"/>
              <a:t>lstmp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29173604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228</Words>
  <Application>Microsoft Office PowerPoint</Application>
  <PresentationFormat>宽屏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华文仿宋</vt:lpstr>
      <vt:lpstr>Arial</vt:lpstr>
      <vt:lpstr>Tahoma</vt:lpstr>
      <vt:lpstr>linux-common</vt:lpstr>
      <vt:lpstr>linux-empty</vt:lpstr>
      <vt:lpstr>《Linux基础》</vt:lpstr>
      <vt:lpstr>本课程任务</vt:lpstr>
      <vt:lpstr>查看网络配置信息</vt:lpstr>
      <vt:lpstr>更改文件权限</vt:lpstr>
      <vt:lpstr>更改文件所属用户与用户组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Brave Wang</cp:lastModifiedBy>
  <cp:revision>66</cp:revision>
  <dcterms:created xsi:type="dcterms:W3CDTF">2017-12-13T00:04:01Z</dcterms:created>
  <dcterms:modified xsi:type="dcterms:W3CDTF">2018-02-25T08:44:24Z</dcterms:modified>
</cp:coreProperties>
</file>