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8" r:id="rId6"/>
    <p:sldId id="269" r:id="rId7"/>
    <p:sldId id="270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第十五讲 </a:t>
            </a:r>
            <a:r>
              <a:rPr lang="en-US" altLang="zh-CN" sz="3600" dirty="0">
                <a:solidFill>
                  <a:srgbClr val="C00000"/>
                </a:solidFill>
              </a:rPr>
              <a:t>Vim</a:t>
            </a:r>
            <a:r>
              <a:rPr lang="zh-CN" altLang="en-US" sz="3600">
                <a:solidFill>
                  <a:srgbClr val="C00000"/>
                </a:solidFill>
              </a:rPr>
              <a:t>和</a:t>
            </a:r>
            <a:r>
              <a:rPr lang="en-US" altLang="zh-CN" sz="3600">
                <a:solidFill>
                  <a:srgbClr val="C00000"/>
                </a:solidFill>
              </a:rPr>
              <a:t>Linux </a:t>
            </a:r>
            <a:r>
              <a:rPr lang="en-US" altLang="zh-CN" sz="3600" dirty="0">
                <a:solidFill>
                  <a:srgbClr val="C00000"/>
                </a:solidFill>
              </a:rPr>
              <a:t>C</a:t>
            </a:r>
            <a:r>
              <a:rPr lang="zh-CN" altLang="en-US" sz="3600" dirty="0">
                <a:solidFill>
                  <a:srgbClr val="C00000"/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and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r>
              <a:rPr lang="zh-CN" altLang="en-US" sz="2400" dirty="0"/>
              <a:t>从名称可以看出是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vim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创建文件并编写一段</a:t>
            </a:r>
            <a:r>
              <a:rPr lang="en-US" altLang="zh-CN" sz="2400" dirty="0"/>
              <a:t>C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即可编译，编译后的文件是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运行编译的程序。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编译后的默认名称是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–o test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</a:t>
            </a:r>
            <a:r>
              <a:rPr lang="zh-CN" altLang="en-US" sz="2400" dirty="0"/>
              <a:t>编译后的文件是</a:t>
            </a:r>
            <a:r>
              <a:rPr lang="en-US" altLang="zh-CN" sz="2400" dirty="0"/>
              <a:t>test</a:t>
            </a:r>
            <a:r>
              <a:rPr lang="zh-CN" altLang="en-US" sz="2400" dirty="0"/>
              <a:t>，</a:t>
            </a:r>
            <a:r>
              <a:rPr lang="en-US" altLang="zh-CN" sz="2400" dirty="0"/>
              <a:t>-o</a:t>
            </a:r>
            <a:r>
              <a:rPr lang="zh-CN" altLang="en-US" sz="2400" dirty="0"/>
              <a:t>参数后面跟输出文件的名称。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编译后的输出文件是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上是不用扩展名去区分文件类型的，这点和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不同。</a:t>
            </a:r>
            <a:endParaRPr lang="en-US" altLang="zh-CN" sz="2400" dirty="0"/>
          </a:p>
          <a:p>
            <a:r>
              <a:rPr lang="zh-CN" altLang="en-US" sz="2400" dirty="0"/>
              <a:t>而扩展名和文件类型并没有关系，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是设计必须使用扩展名和对应的运行程序去关联。</a:t>
            </a:r>
            <a:r>
              <a:rPr lang="en-US" altLang="zh-CN" sz="2400" dirty="0"/>
              <a:t>.exe</a:t>
            </a:r>
            <a:r>
              <a:rPr lang="zh-CN" altLang="en-US" sz="2400" dirty="0"/>
              <a:t>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上的可执行文件的扩展名。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上采用的</a:t>
            </a:r>
            <a:r>
              <a:rPr lang="en-US" altLang="zh-CN" sz="2400" dirty="0"/>
              <a:t>PE</a:t>
            </a:r>
            <a:r>
              <a:rPr lang="zh-CN" altLang="en-US" sz="2400" dirty="0"/>
              <a:t>格式作为可执行文件格式。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上采用的格式是</a:t>
            </a:r>
            <a:r>
              <a:rPr lang="en-US" altLang="zh-CN" sz="2400" dirty="0"/>
              <a:t>ELF</a:t>
            </a:r>
            <a:r>
              <a:rPr lang="zh-CN" altLang="en-US" sz="2400" dirty="0"/>
              <a:t>，但是不必在文件名中体现出来。</a:t>
            </a:r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 -h ./test</a:t>
            </a:r>
            <a:r>
              <a:rPr lang="zh-CN" altLang="en-US" sz="2400" dirty="0"/>
              <a:t>可以查看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程序的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文件头信息。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glibc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上标准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400" dirty="0"/>
          </a:p>
          <a:p>
            <a:r>
              <a:rPr lang="en-US" altLang="zh-CN" sz="2400" dirty="0"/>
              <a:t>.so</a:t>
            </a:r>
            <a:r>
              <a:rPr lang="zh-CN" altLang="en-US" sz="2400" dirty="0"/>
              <a:t>文件是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上的共享库文件，相当于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en-US" altLang="zh-CN" sz="2400" dirty="0" err="1"/>
              <a:t>glibc</a:t>
            </a:r>
            <a:r>
              <a:rPr lang="zh-CN" altLang="en-US" sz="2400" dirty="0"/>
              <a:t>的实现库文件是</a:t>
            </a:r>
            <a:r>
              <a:rPr lang="en-US" altLang="zh-CN" sz="2400" dirty="0"/>
              <a:t>/lib/x86_64-linux-gnu/libc.so.6</a:t>
            </a:r>
            <a:r>
              <a:rPr lang="zh-CN" altLang="en-US" sz="2400" dirty="0"/>
              <a:t>链接到</a:t>
            </a:r>
            <a:r>
              <a:rPr lang="en-US" altLang="zh-CN" sz="2400" dirty="0"/>
              <a:t>/lib/x86_64-linux-gnu/libc-2.23.so</a:t>
            </a:r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在编译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语言代码的时候要用到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默认的头文件搜索路径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#include</a:t>
            </a:r>
            <a:r>
              <a:rPr lang="zh-CN" altLang="en-US" sz="2000" dirty="0"/>
              <a:t>包含的头文件默认的搜索路径：</a:t>
            </a:r>
            <a:endParaRPr lang="en-US" altLang="zh-CN" sz="2000" dirty="0"/>
          </a:p>
          <a:p>
            <a:pPr lvl="1"/>
            <a:r>
              <a:rPr lang="en-US" altLang="zh-CN" sz="1600" dirty="0"/>
              <a:t>-I</a:t>
            </a:r>
            <a:r>
              <a:rPr lang="zh-CN" altLang="en-US" sz="1600" dirty="0"/>
              <a:t>参数指定的路径</a:t>
            </a:r>
            <a:endParaRPr lang="en-US" altLang="zh-CN" sz="1600" dirty="0"/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/include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/local/include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778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共享库搜索路径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gcc</a:t>
            </a:r>
            <a:r>
              <a:rPr lang="zh-CN" altLang="en-US" sz="2000" dirty="0"/>
              <a:t>共享库的搜索路径：</a:t>
            </a:r>
            <a:endParaRPr lang="en-US" altLang="zh-CN" sz="2000" dirty="0"/>
          </a:p>
          <a:p>
            <a:pPr lvl="1"/>
            <a:r>
              <a:rPr lang="zh-CN" altLang="en-US" sz="1800" dirty="0"/>
              <a:t>编译时指定的路径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通过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ld.so.conf</a:t>
            </a:r>
            <a:r>
              <a:rPr lang="zh-CN" altLang="en-US" sz="1800" dirty="0"/>
              <a:t>配置文件中指定的路径搜索</a:t>
            </a:r>
            <a:endParaRPr lang="en-US" altLang="zh-CN" sz="1800" dirty="0"/>
          </a:p>
          <a:p>
            <a:pPr lvl="1"/>
            <a:r>
              <a:rPr lang="en-US" altLang="zh-CN" sz="1800" dirty="0"/>
              <a:t>/lib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/lib</a:t>
            </a:r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指定库路径和名称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如果一个链接库没有在默认的目录，则可以使用</a:t>
            </a:r>
            <a:r>
              <a:rPr lang="en-US" altLang="zh-CN" sz="2000" dirty="0"/>
              <a:t>-L</a:t>
            </a:r>
            <a:r>
              <a:rPr lang="zh-CN" altLang="en-US" sz="2000" dirty="0"/>
              <a:t>指定目录，使用</a:t>
            </a:r>
            <a:r>
              <a:rPr lang="en-US" altLang="zh-CN" sz="2000" dirty="0"/>
              <a:t>-l</a:t>
            </a:r>
            <a:r>
              <a:rPr lang="zh-CN" altLang="en-US" sz="2000" dirty="0"/>
              <a:t>指定链接库名称。</a:t>
            </a:r>
            <a:endParaRPr lang="en-US" altLang="zh-CN" sz="2000" dirty="0"/>
          </a:p>
          <a:p>
            <a:r>
              <a:rPr lang="zh-CN" altLang="en-US" sz="2000" dirty="0"/>
              <a:t>如果使用指定的库，则会先去搜索指定的库。</a:t>
            </a:r>
            <a:endParaRPr lang="en-US" altLang="zh-CN" sz="2000" dirty="0"/>
          </a:p>
          <a:p>
            <a:r>
              <a:rPr lang="zh-CN" altLang="en-US" sz="2000"/>
              <a:t>然后去默认的路径搜索。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5197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473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gcc基本介绍与安装</vt:lpstr>
      <vt:lpstr>gcc基本使用</vt:lpstr>
      <vt:lpstr>ELF文件</vt:lpstr>
      <vt:lpstr>glibc</vt:lpstr>
      <vt:lpstr>gcc默认的头文件搜索路径</vt:lpstr>
      <vt:lpstr>gcc共享库搜索路径</vt:lpstr>
      <vt:lpstr>gcc指定库路径和名称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106</cp:revision>
  <dcterms:created xsi:type="dcterms:W3CDTF">2017-12-13T00:04:01Z</dcterms:created>
  <dcterms:modified xsi:type="dcterms:W3CDTF">2018-02-25T08:58:17Z</dcterms:modified>
</cp:coreProperties>
</file>