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的一个程序，实现也不止一种。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的主要工作就是运行命令。</a:t>
            </a:r>
            <a:endParaRPr lang="en-US" altLang="zh-CN" sz="2400" dirty="0"/>
          </a:p>
          <a:p>
            <a:r>
              <a:rPr lang="zh-CN" altLang="en-US" sz="2400" dirty="0"/>
              <a:t>用户通过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和系统交互。</a:t>
            </a:r>
            <a:endParaRPr lang="en-US" altLang="zh-CN" sz="2400" dirty="0"/>
          </a:p>
          <a:p>
            <a:r>
              <a:rPr lang="en-US" altLang="zh-CN" sz="2400" dirty="0" err="1"/>
              <a:t>sh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的简写，</a:t>
            </a:r>
            <a:r>
              <a:rPr lang="en-US" altLang="zh-CN" sz="2400" dirty="0"/>
              <a:t>shell</a:t>
            </a:r>
            <a:r>
              <a:rPr lang="zh-CN" altLang="en-US" sz="2400" dirty="0"/>
              <a:t>的实现类型有：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，</a:t>
            </a:r>
            <a:r>
              <a:rPr lang="en-US" altLang="zh-CN" sz="2400" dirty="0"/>
              <a:t>bash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tcsh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启动登录以后，会运行一个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等待用户输入命令。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运行时保存的信息，包括终端类型，当前目录，主目录，语言编码，默认命令搜索路径等信息。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命令可以查看当前环境变量。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环境变量是一个名称和值的对应列表。一种是</a:t>
            </a:r>
            <a:r>
              <a:rPr lang="en-US" altLang="zh-CN" sz="2000" dirty="0"/>
              <a:t>shell</a:t>
            </a:r>
            <a:r>
              <a:rPr lang="zh-CN" altLang="en-US" sz="2000" dirty="0"/>
              <a:t>启动时解析配置文件生成，还有一种临时的环境变量是在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中使用</a:t>
            </a:r>
            <a:r>
              <a:rPr lang="en-US" altLang="zh-CN" sz="2000" dirty="0"/>
              <a:t>export</a:t>
            </a:r>
            <a:r>
              <a:rPr lang="zh-CN" altLang="en-US" sz="2000" dirty="0"/>
              <a:t>生成。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PATH</a:t>
            </a:r>
            <a:r>
              <a:rPr lang="zh-CN" altLang="en-US" sz="2000" dirty="0"/>
              <a:t>变量记录了要查找命令的路径顺序。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当输入一条命令后，</a:t>
            </a:r>
            <a:r>
              <a:rPr lang="en-US" altLang="zh-CN" dirty="0"/>
              <a:t>shell</a:t>
            </a:r>
            <a:r>
              <a:rPr lang="zh-CN" altLang="en-US" dirty="0"/>
              <a:t>如何处理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输入一条命令并确认后，实际</a:t>
            </a:r>
            <a:r>
              <a:rPr lang="en-US" altLang="zh-CN" sz="2000" dirty="0"/>
              <a:t>shell</a:t>
            </a:r>
            <a:r>
              <a:rPr lang="zh-CN" altLang="en-US" sz="2000" dirty="0"/>
              <a:t>获取的是一行字符串，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要对字符串进行解析，并确定命令名称，参数等信息。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要根据配置文件的搜索路径，从每个路径寻找命令，没有找到则提示错误信息，找到就调用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提供的系统调用运行命令。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比如：输入 </a:t>
            </a:r>
            <a:r>
              <a:rPr lang="en-US" altLang="zh-CN" sz="2000" dirty="0"/>
              <a:t>ls  -l,  shell</a:t>
            </a:r>
            <a:r>
              <a:rPr lang="zh-CN" altLang="en-US" sz="2000" dirty="0"/>
              <a:t>要解析成‘</a:t>
            </a:r>
            <a:r>
              <a:rPr lang="en-US" altLang="zh-CN" sz="2000" dirty="0"/>
              <a:t>ls</a:t>
            </a:r>
            <a:r>
              <a:rPr lang="zh-CN" altLang="en-US" sz="2000" dirty="0"/>
              <a:t>’ </a:t>
            </a:r>
            <a:r>
              <a:rPr lang="en-US" altLang="zh-CN" sz="2000" dirty="0"/>
              <a:t>, ‘-l’ </a:t>
            </a:r>
            <a:r>
              <a:rPr lang="zh-CN" altLang="en-US" sz="2000" dirty="0"/>
              <a:t>，</a:t>
            </a:r>
            <a:r>
              <a:rPr lang="en-US" altLang="zh-CN" sz="2000" dirty="0"/>
              <a:t>’ls’</a:t>
            </a:r>
            <a:r>
              <a:rPr lang="zh-CN" altLang="en-US" sz="2000" dirty="0"/>
              <a:t>就是命令名称，并在</a:t>
            </a:r>
            <a:r>
              <a:rPr lang="en-US" altLang="zh-CN" sz="2000" dirty="0"/>
              <a:t>PATH</a:t>
            </a:r>
            <a:r>
              <a:rPr lang="zh-CN" altLang="en-US" sz="2000" dirty="0"/>
              <a:t>设置的路径中寻找，找到</a:t>
            </a:r>
            <a:r>
              <a:rPr lang="en-US" altLang="zh-CN" sz="2000" dirty="0"/>
              <a:t>/bin/ls</a:t>
            </a:r>
            <a:r>
              <a:rPr lang="zh-CN" altLang="en-US" sz="2000" dirty="0"/>
              <a:t>这个命令，</a:t>
            </a:r>
            <a:r>
              <a:rPr lang="en-US" altLang="zh-CN" sz="2000" dirty="0"/>
              <a:t>fork</a:t>
            </a:r>
            <a:r>
              <a:rPr lang="zh-CN" altLang="en-US" sz="2000" dirty="0"/>
              <a:t>一个子进程调用</a:t>
            </a:r>
            <a:r>
              <a:rPr lang="en-US" altLang="zh-CN" sz="2000" dirty="0" err="1"/>
              <a:t>execv</a:t>
            </a:r>
            <a:r>
              <a:rPr lang="zh-CN" altLang="en-US" sz="2000" dirty="0"/>
              <a:t>等系统调用传递参数运行命令。并等待结束。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注意：真正运行命令的不是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，而是内核，</a:t>
            </a:r>
            <a:r>
              <a:rPr lang="en-US" altLang="zh-CN" sz="2000" dirty="0"/>
              <a:t>shell</a:t>
            </a:r>
            <a:r>
              <a:rPr lang="zh-CN" altLang="en-US" sz="2000" dirty="0"/>
              <a:t>去调用内核提供的接口，</a:t>
            </a:r>
            <a:r>
              <a:rPr lang="en-US" altLang="zh-CN" sz="2000" dirty="0"/>
              <a:t>shell</a:t>
            </a:r>
            <a:r>
              <a:rPr lang="zh-CN" altLang="en-US" sz="2000" dirty="0"/>
              <a:t>是调用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创建子进程去运行命令，而所有的进程都是系统内核调度的。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支持通配符，使用*表示匹配任意长度的字符，</a:t>
            </a:r>
            <a:r>
              <a:rPr lang="en-US" altLang="zh-CN" sz="2000" dirty="0"/>
              <a:t>?</a:t>
            </a:r>
            <a:r>
              <a:rPr lang="zh-CN" altLang="en-US" sz="2000" dirty="0"/>
              <a:t>匹配任意一个字符。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在遇到通配符会进行扩展，比如输入</a:t>
            </a:r>
            <a:r>
              <a:rPr lang="en-US" altLang="zh-CN" sz="2000" dirty="0"/>
              <a:t>ls  ./a*</a:t>
            </a:r>
            <a:r>
              <a:rPr lang="zh-CN" altLang="en-US" sz="2000" dirty="0"/>
              <a:t>，会匹配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开头的所有文件并显示，如果存在</a:t>
            </a:r>
            <a:r>
              <a:rPr lang="en-US" altLang="zh-CN" sz="2000" dirty="0"/>
              <a:t>ab.txt</a:t>
            </a:r>
            <a:r>
              <a:rPr lang="zh-CN" altLang="en-US" sz="2000" dirty="0"/>
              <a:t>，</a:t>
            </a:r>
            <a:r>
              <a:rPr lang="en-US" altLang="zh-CN" sz="2000" dirty="0"/>
              <a:t>ac.txt</a:t>
            </a:r>
            <a:r>
              <a:rPr lang="zh-CN" altLang="en-US" sz="2000" dirty="0"/>
              <a:t>，则会扩展成</a:t>
            </a:r>
            <a:r>
              <a:rPr lang="en-US" altLang="zh-CN" sz="2000" dirty="0"/>
              <a:t>ls  ./ab.txt  ./ac.txt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注意：扩展通配符的是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，不是命令自身，如果是命令本身实现的，那就每个命令都要实现。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通配符在使用时会带来很多便利，但是有些特殊情况也要注意。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如果在当前目录存在一个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文件，这时候</a:t>
            </a:r>
            <a:r>
              <a:rPr lang="en-US" altLang="zh-CN" sz="2000" dirty="0"/>
              <a:t>ls  * </a:t>
            </a:r>
            <a:r>
              <a:rPr lang="zh-CN" altLang="en-US" sz="2000" dirty="0"/>
              <a:t>显示格式是加入了</a:t>
            </a:r>
            <a:r>
              <a:rPr lang="en-US" altLang="zh-CN" sz="2000" dirty="0"/>
              <a:t>-l</a:t>
            </a:r>
            <a:r>
              <a:rPr lang="zh-CN" altLang="en-US" sz="2000" dirty="0"/>
              <a:t>参数的形式，但是没有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文件，原因就在于</a:t>
            </a:r>
            <a:r>
              <a:rPr lang="en-US" altLang="zh-CN" sz="2000" dirty="0"/>
              <a:t>shell</a:t>
            </a:r>
            <a:r>
              <a:rPr lang="zh-CN" altLang="en-US" sz="2000" dirty="0"/>
              <a:t>扩展通配符以后，</a:t>
            </a:r>
            <a:r>
              <a:rPr lang="en-US" altLang="zh-CN" sz="2000" dirty="0"/>
              <a:t>-l</a:t>
            </a:r>
            <a:r>
              <a:rPr lang="zh-CN" altLang="en-US" sz="2000" dirty="0"/>
              <a:t>会被作为</a:t>
            </a:r>
            <a:r>
              <a:rPr lang="en-US" altLang="zh-CN" sz="2000" dirty="0"/>
              <a:t>ls</a:t>
            </a:r>
            <a:r>
              <a:rPr lang="zh-CN" altLang="en-US" sz="2000" dirty="0"/>
              <a:t>的参数，而不是文件名。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ls   ./* </a:t>
            </a:r>
            <a:r>
              <a:rPr lang="zh-CN" altLang="en-US" sz="2000" dirty="0"/>
              <a:t>则不会有问题，因为</a:t>
            </a:r>
            <a:r>
              <a:rPr lang="en-US" altLang="zh-CN" sz="2000" dirty="0"/>
              <a:t>./-l</a:t>
            </a:r>
            <a:r>
              <a:rPr lang="zh-CN" altLang="en-US" sz="2000" dirty="0"/>
              <a:t>不会被认为是参数。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命令别名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其他常用替换：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中，</a:t>
            </a:r>
            <a:r>
              <a:rPr lang="en-US" altLang="zh-CN" sz="2000" dirty="0"/>
              <a:t>~</a:t>
            </a:r>
            <a:r>
              <a:rPr lang="zh-CN" altLang="en-US" sz="2000" dirty="0"/>
              <a:t>表示用户主目录。</a:t>
            </a:r>
            <a:r>
              <a:rPr lang="en-US" altLang="zh-CN" sz="2000" dirty="0"/>
              <a:t>echo ~</a:t>
            </a:r>
            <a:r>
              <a:rPr lang="zh-CN" altLang="en-US" sz="2000" dirty="0"/>
              <a:t>输出的是用户主目录。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bashrc</a:t>
            </a:r>
            <a:r>
              <a:rPr lang="zh-CN" altLang="en-US" sz="2000" dirty="0"/>
              <a:t>中通过</a:t>
            </a:r>
            <a:r>
              <a:rPr lang="en-US" altLang="zh-CN" sz="2000" dirty="0"/>
              <a:t>alias</a:t>
            </a:r>
            <a:r>
              <a:rPr lang="zh-CN" altLang="en-US" sz="2000" dirty="0"/>
              <a:t>可以为命令取别名：</a:t>
            </a:r>
            <a:r>
              <a:rPr lang="en-US" altLang="zh-CN" sz="2000" dirty="0"/>
              <a:t>alias  c=‘clear’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这样</a:t>
            </a:r>
            <a:r>
              <a:rPr lang="en-US" altLang="zh-CN" sz="2000" dirty="0"/>
              <a:t>bash</a:t>
            </a:r>
            <a:r>
              <a:rPr lang="zh-CN" altLang="en-US" sz="2000" dirty="0"/>
              <a:t>运行后输入</a:t>
            </a:r>
            <a:r>
              <a:rPr lang="en-US" altLang="zh-CN" sz="2000" dirty="0"/>
              <a:t>c</a:t>
            </a:r>
            <a:r>
              <a:rPr lang="zh-CN" altLang="en-US" sz="2000" dirty="0"/>
              <a:t>就会自动替换成</a:t>
            </a:r>
            <a:r>
              <a:rPr lang="en-US" altLang="zh-CN" sz="2000" dirty="0"/>
              <a:t>clear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599</Words>
  <Application>Microsoft Office PowerPoint</Application>
  <PresentationFormat>宽屏</PresentationFormat>
  <Paragraphs>45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当输入一条命令后，shell如何处理</vt:lpstr>
      <vt:lpstr>shell中的通配符</vt:lpstr>
      <vt:lpstr>通配符引起的问题</vt:lpstr>
      <vt:lpstr>命令别名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132</cp:revision>
  <dcterms:created xsi:type="dcterms:W3CDTF">2017-12-13T00:04:01Z</dcterms:created>
  <dcterms:modified xsi:type="dcterms:W3CDTF">2018-02-27T07:12:15Z</dcterms:modified>
</cp:coreProperties>
</file>