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2" r:id="rId4"/>
    <p:sldId id="261" r:id="rId5"/>
    <p:sldId id="265" r:id="rId6"/>
    <p:sldId id="269" r:id="rId7"/>
    <p:sldId id="268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第十二讲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脚本基础</a:t>
            </a:r>
            <a:r>
              <a:rPr lang="en-US" altLang="zh-CN" sz="3600" dirty="0">
                <a:solidFill>
                  <a:srgbClr val="C00000"/>
                </a:solidFill>
              </a:rPr>
              <a:t>-</a:t>
            </a:r>
            <a:r>
              <a:rPr lang="zh-CN" altLang="en-US" sz="3600" dirty="0">
                <a:solidFill>
                  <a:srgbClr val="C00000"/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脚本章节参考了</a:t>
            </a:r>
            <a:r>
              <a:rPr lang="en-US" altLang="zh-CN" sz="2000" dirty="0"/>
              <a:t>Linux</a:t>
            </a:r>
            <a:r>
              <a:rPr lang="zh-CN" altLang="en-US" sz="2000" dirty="0"/>
              <a:t>联机文档以及</a:t>
            </a:r>
            <a:r>
              <a:rPr lang="en-US" altLang="zh-CN" sz="2000" dirty="0"/>
              <a:t>O’Reilly</a:t>
            </a:r>
            <a:r>
              <a:rPr lang="zh-CN" altLang="en-US" sz="2000" dirty="0"/>
              <a:t>出版的</a:t>
            </a:r>
            <a:r>
              <a:rPr lang="en-US" altLang="zh-CN" sz="2000" dirty="0"/>
              <a:t>《Classic Shell Script》</a:t>
            </a:r>
            <a:r>
              <a:rPr lang="zh-CN" altLang="en-US" sz="2000" dirty="0"/>
              <a:t>（</a:t>
            </a:r>
            <a:r>
              <a:rPr lang="en-US" altLang="zh-CN" sz="2000" dirty="0"/>
              <a:t>《Shell</a:t>
            </a:r>
            <a:r>
              <a:rPr lang="zh-CN" altLang="en-US" sz="2000" dirty="0"/>
              <a:t>脚本学习指南</a:t>
            </a:r>
            <a:r>
              <a:rPr lang="en-US" altLang="zh-CN" sz="2000" dirty="0"/>
              <a:t>》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09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但是设置之后，只读变量就无法更改和取消。除非重置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728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参考资料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152</cp:revision>
  <dcterms:created xsi:type="dcterms:W3CDTF">2017-12-13T00:04:01Z</dcterms:created>
  <dcterms:modified xsi:type="dcterms:W3CDTF">2018-02-27T09:01:23Z</dcterms:modified>
</cp:coreProperties>
</file>