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9B9C-DA28-41D1-8DCF-FC20D5A04C0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A98C-FD8D-4D83-8991-D0D20AA8F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9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9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9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3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7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9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781E05-4384-4C34-B9A3-20F69926B03D}"/>
              </a:ext>
            </a:extLst>
          </p:cNvPr>
          <p:cNvCxnSpPr/>
          <p:nvPr userDrawn="1"/>
        </p:nvCxnSpPr>
        <p:spPr>
          <a:xfrm>
            <a:off x="838200" y="1554481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第十六讲 </a:t>
            </a:r>
            <a:r>
              <a:rPr lang="en-US" altLang="zh-CN" sz="3600" dirty="0">
                <a:solidFill>
                  <a:srgbClr val="C00000"/>
                </a:solidFill>
              </a:rPr>
              <a:t>Linux </a:t>
            </a:r>
            <a:r>
              <a:rPr lang="zh-CN" altLang="en-US" sz="3600" dirty="0">
                <a:solidFill>
                  <a:srgbClr val="C00000"/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972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</a:t>
            </a:r>
            <a:r>
              <a:rPr lang="en-US" altLang="zh-CN" sz="2000"/>
              <a:t>3  [lib function] </a:t>
            </a:r>
            <a:r>
              <a:rPr lang="zh-CN" altLang="en-US" sz="2000" dirty="0"/>
              <a:t>查看程序库函数的文档。文档开头都会说明需要引入的头文件，函数声明等信息。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本次课程讲解基本的系统调用，主要包括获取进程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</a:t>
            </a:r>
            <a:r>
              <a:rPr lang="en-US" altLang="zh-CN" sz="2000" dirty="0"/>
              <a:t>fork</a:t>
            </a:r>
            <a:r>
              <a:rPr lang="zh-CN" altLang="en-US" sz="2000" dirty="0"/>
              <a:t>创建子进程，</a:t>
            </a:r>
            <a:r>
              <a:rPr lang="en-US" altLang="zh-CN" sz="2000" dirty="0"/>
              <a:t>open/write/close</a:t>
            </a:r>
            <a:r>
              <a:rPr lang="zh-CN" altLang="en-US" sz="2000" dirty="0"/>
              <a:t>操作文件，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重定向如何实现等内容。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，新创建的进程会和父进程一样继续执行。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由于父进程和子进程不同的返回值。可以通过判断返回值控制父进程和子进程执行不同的代码。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open</a:t>
            </a:r>
            <a:r>
              <a:rPr lang="zh-CN" altLang="en-US" sz="2000" dirty="0"/>
              <a:t>函数用于打开文件操作：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open(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*pathname,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flags, </a:t>
            </a:r>
            <a:r>
              <a:rPr lang="en-US" altLang="zh-CN" sz="1800" dirty="0" err="1"/>
              <a:t>mode_t</a:t>
            </a:r>
            <a:r>
              <a:rPr lang="en-US" altLang="zh-CN" sz="1800" dirty="0"/>
              <a:t> mode);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参数依次为文件路径名称，标志位，模式。成功返回值为打开的文件描述符，错误返回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flags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O_CREAT       </a:t>
            </a:r>
            <a:r>
              <a:rPr lang="zh-CN" altLang="en-US" sz="1600" dirty="0"/>
              <a:t>没有则创建文件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O_WRONLY   </a:t>
            </a:r>
            <a:r>
              <a:rPr lang="zh-CN" altLang="en-US" sz="1600" dirty="0"/>
              <a:t>写模式打开文件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O_RDONLY    </a:t>
            </a:r>
            <a:r>
              <a:rPr lang="zh-CN" altLang="en-US" sz="1600" dirty="0"/>
              <a:t>只读模式打开文件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O_RDWR        </a:t>
            </a:r>
            <a:r>
              <a:rPr lang="zh-CN" altLang="en-US" sz="1600" dirty="0"/>
              <a:t>读写方式打开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O_APPEND     </a:t>
            </a:r>
            <a:r>
              <a:rPr lang="zh-CN" altLang="en-US" sz="1600" dirty="0"/>
              <a:t>追加方式写入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pPr marL="457200" lvl="1" indent="0">
              <a:buNone/>
            </a:pPr>
            <a:r>
              <a:rPr lang="en-US" altLang="zh-CN" sz="1800" dirty="0"/>
              <a:t>mode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S_IRWXU        </a:t>
            </a:r>
            <a:r>
              <a:rPr lang="zh-CN" altLang="en-US" sz="1600" dirty="0"/>
              <a:t>文件所有者具有可读，可写，可执行的权限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S_IRUSR         </a:t>
            </a:r>
            <a:r>
              <a:rPr lang="zh-CN" altLang="en-US" sz="1600" dirty="0"/>
              <a:t>文件所有者有可读权限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S_IWUSR        </a:t>
            </a:r>
            <a:r>
              <a:rPr lang="zh-CN" altLang="en-US" sz="1600" dirty="0"/>
              <a:t>文件所有者具有可写权限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r>
              <a:rPr lang="en-US" altLang="zh-CN" sz="2000" dirty="0"/>
              <a:t>man  2  open </a:t>
            </a:r>
            <a:r>
              <a:rPr lang="zh-CN" altLang="en-US" sz="2000" dirty="0"/>
              <a:t>可以查看详细的文档说明。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272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write</a:t>
            </a:r>
            <a:r>
              <a:rPr lang="zh-CN" altLang="en-US" sz="2000" dirty="0"/>
              <a:t>函数向一个文件写入数据：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ssize_t</a:t>
            </a:r>
            <a:r>
              <a:rPr lang="en-US" altLang="zh-CN" sz="1800" dirty="0"/>
              <a:t>  write(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参数依次为打开的文件描述符，指向数据的指针，要写入的字节数。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返回值是成功写入的字节数，错误则返回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在文件操作最后要记得使用</a:t>
            </a:r>
            <a:r>
              <a:rPr lang="en-US" altLang="zh-CN" sz="2000" dirty="0"/>
              <a:t>close</a:t>
            </a:r>
            <a:r>
              <a:rPr lang="zh-CN" altLang="en-US" sz="2000" dirty="0"/>
              <a:t>关闭打开的文件：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close(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 close</a:t>
            </a:r>
            <a:r>
              <a:rPr lang="zh-CN" altLang="en-US" sz="2000" dirty="0"/>
              <a:t>函数成功返回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，错误返回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741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928</Words>
  <Application>Microsoft Office PowerPoint</Application>
  <PresentationFormat>宽屏</PresentationFormat>
  <Paragraphs>90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系统编程简介</vt:lpstr>
      <vt:lpstr>获取自己的PID</vt:lpstr>
      <vt:lpstr>用fork创建子进程</vt:lpstr>
      <vt:lpstr>等待子进程退出</vt:lpstr>
      <vt:lpstr>父进程先于子进程退出</vt:lpstr>
      <vt:lpstr>open函数</vt:lpstr>
      <vt:lpstr>write函数</vt:lpstr>
      <vt:lpstr>IO重定向</vt:lpstr>
      <vt:lpstr>IO重定向实现方式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130</cp:revision>
  <dcterms:created xsi:type="dcterms:W3CDTF">2017-12-13T00:04:01Z</dcterms:created>
  <dcterms:modified xsi:type="dcterms:W3CDTF">2018-02-26T08:49:16Z</dcterms:modified>
</cp:coreProperties>
</file>