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第十七讲 </a:t>
            </a:r>
            <a:r>
              <a:rPr lang="en-US" altLang="zh-CN" sz="3600" dirty="0">
                <a:solidFill>
                  <a:srgbClr val="C00000"/>
                </a:solidFill>
              </a:rPr>
              <a:t>Linux</a:t>
            </a:r>
            <a:r>
              <a:rPr lang="zh-CN" altLang="en-US" sz="3600" dirty="0">
                <a:solidFill>
                  <a:srgbClr val="C00000"/>
                </a:solidFill>
              </a:rPr>
              <a:t>启动过程和关机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启动过程概述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启动过程概述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70</cp:revision>
  <dcterms:created xsi:type="dcterms:W3CDTF">2017-12-13T00:04:01Z</dcterms:created>
  <dcterms:modified xsi:type="dcterms:W3CDTF">2018-02-27T09:18:21Z</dcterms:modified>
</cp:coreProperties>
</file>