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第二讲 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可获取帮助信息，一些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指令解释：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     进入删除分区的子步骤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</a:t>
            </a:r>
            <a:r>
              <a:rPr lang="zh-CN" altLang="en-US" sz="1800" dirty="0"/>
              <a:t>      显示所有</a:t>
            </a:r>
            <a:r>
              <a:rPr lang="en-US" altLang="zh-CN" sz="1800" dirty="0"/>
              <a:t>Ubuntu</a:t>
            </a:r>
            <a:r>
              <a:rPr lang="zh-CN" altLang="en-US" sz="1800" dirty="0"/>
              <a:t>支持的文件系统格式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n</a:t>
            </a:r>
            <a:r>
              <a:rPr lang="zh-CN" altLang="en-US" sz="1800" dirty="0"/>
              <a:t>     进入创建分区的子步骤，其中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用来创建主分区，</a:t>
            </a:r>
            <a:r>
              <a:rPr lang="en-US" altLang="zh-CN" sz="1800" dirty="0"/>
              <a:t>e</a:t>
            </a:r>
            <a:r>
              <a:rPr lang="zh-CN" altLang="en-US" sz="1800" dirty="0"/>
              <a:t>用来创建扩展分区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     打印修改后的分区表。这个分区表还没有写入硬盘，只是保存在内存中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    把分区表写入硬盘，</a:t>
            </a:r>
            <a:r>
              <a:rPr lang="en-US" altLang="zh-CN" sz="1800" dirty="0"/>
              <a:t>q</a:t>
            </a:r>
            <a:r>
              <a:rPr lang="zh-CN" altLang="en-US" sz="1800" dirty="0"/>
              <a:t>放弃修改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0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用途：创建文件系统（格式化）</a:t>
            </a:r>
            <a:endParaRPr lang="en-US" altLang="zh-CN" sz="2000" dirty="0"/>
          </a:p>
          <a:p>
            <a:r>
              <a:rPr lang="zh-CN" altLang="en-US" sz="2000" dirty="0"/>
              <a:t>用法：</a:t>
            </a:r>
            <a:r>
              <a:rPr lang="en-US" altLang="zh-CN" sz="2000" dirty="0" err="1"/>
              <a:t>mkfs</a:t>
            </a:r>
            <a:r>
              <a:rPr lang="en-US" altLang="zh-CN" sz="2000" dirty="0"/>
              <a:t> -f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设备分区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示例：</a:t>
            </a:r>
            <a:r>
              <a:rPr lang="fr-FR" altLang="zh-CN" sz="2000" dirty="0"/>
              <a:t>sudo mkfs -t ext</a:t>
            </a:r>
            <a:r>
              <a:rPr lang="en-US" altLang="zh-CN" sz="2000"/>
              <a:t>4</a:t>
            </a:r>
            <a:r>
              <a:rPr lang="fr-FR" altLang="zh-CN" sz="2000"/>
              <a:t> </a:t>
            </a:r>
            <a:r>
              <a:rPr lang="fr-FR" altLang="zh-CN" sz="2000" dirty="0"/>
              <a:t>/dev/sd</a:t>
            </a:r>
            <a:r>
              <a:rPr lang="en-US" altLang="zh-CN" sz="2000" dirty="0"/>
              <a:t>b</a:t>
            </a:r>
            <a:r>
              <a:rPr lang="fr-FR" altLang="zh-CN" sz="2000" dirty="0"/>
              <a:t>1</a:t>
            </a:r>
          </a:p>
          <a:p>
            <a:r>
              <a:rPr lang="en-US" altLang="zh-CN" sz="2000" dirty="0" err="1"/>
              <a:t>mkswap</a:t>
            </a:r>
            <a:r>
              <a:rPr lang="zh-CN" altLang="en-US" sz="2000" dirty="0"/>
              <a:t>创建交换文件系统：</a:t>
            </a:r>
            <a:r>
              <a:rPr lang="en-US" altLang="zh-CN" sz="2000" dirty="0" err="1"/>
              <a:t>mkswap</a:t>
            </a:r>
            <a:r>
              <a:rPr lang="en-US" altLang="zh-CN" sz="2000" dirty="0"/>
              <a:t> /dev/sda5</a:t>
            </a:r>
            <a:endParaRPr lang="fr-FR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一个块设备，需要挂载到某一目录（即挂载点）下才可以访问</a:t>
            </a:r>
            <a:endParaRPr lang="en-US" altLang="zh-CN" sz="2000" dirty="0"/>
          </a:p>
          <a:p>
            <a:r>
              <a:rPr lang="zh-CN" altLang="en-US" sz="2000" dirty="0"/>
              <a:t>目前多数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桌面发行版为了使用体验会进行自动挂载处理，但还是有必要了解挂载的过程，掌握挂载、卸载命令的使用。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EA6D1E-58BB-476A-81FA-2FA4666F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76002"/>
              </p:ext>
            </p:extLst>
          </p:nvPr>
        </p:nvGraphicFramePr>
        <p:xfrm>
          <a:off x="838200" y="3229060"/>
          <a:ext cx="10515600" cy="344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224">
                  <a:extLst>
                    <a:ext uri="{9D8B030D-6E8A-4147-A177-3AD203B41FA5}">
                      <a16:colId xmlns:a16="http://schemas.microsoft.com/office/drawing/2014/main" val="3239358022"/>
                    </a:ext>
                  </a:extLst>
                </a:gridCol>
                <a:gridCol w="4704376">
                  <a:extLst>
                    <a:ext uri="{9D8B030D-6E8A-4147-A177-3AD203B41FA5}">
                      <a16:colId xmlns:a16="http://schemas.microsoft.com/office/drawing/2014/main" val="2839662225"/>
                    </a:ext>
                  </a:extLst>
                </a:gridCol>
              </a:tblGrid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-r  /dev/sdb2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只读模式挂载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0357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-t ext4  /dev/sdb2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</a:t>
                      </a:r>
                      <a:r>
                        <a:rPr lang="en-US" altLang="zh-CN" dirty="0"/>
                        <a:t>ext4</a:t>
                      </a:r>
                      <a:r>
                        <a:rPr lang="zh-CN" altLang="en-US" dirty="0"/>
                        <a:t>文件系统，一般不用，</a:t>
                      </a:r>
                      <a:r>
                        <a:rPr lang="en-US" altLang="zh-CN" dirty="0"/>
                        <a:t>mount</a:t>
                      </a:r>
                      <a:r>
                        <a:rPr lang="zh-CN" altLang="en-US" dirty="0"/>
                        <a:t>会自动识别文件系统类型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20983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–t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iso9660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loop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./</a:t>
                      </a:r>
                      <a:r>
                        <a:rPr lang="en-US" altLang="zh-CN" dirty="0" err="1"/>
                        <a:t>Ubuntu.iso</a:t>
                      </a:r>
                      <a:r>
                        <a:rPr lang="en-US" altLang="zh-CN" dirty="0"/>
                        <a:t>  /media/</a:t>
                      </a:r>
                      <a:r>
                        <a:rPr lang="en-US" altLang="zh-CN" dirty="0" err="1"/>
                        <a:t>iso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</a:t>
                      </a:r>
                      <a:r>
                        <a:rPr lang="en-US" altLang="zh-CN" dirty="0"/>
                        <a:t>ISO</a:t>
                      </a:r>
                      <a:r>
                        <a:rPr lang="zh-CN" altLang="en-US" dirty="0"/>
                        <a:t>文件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13886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umount</a:t>
                      </a:r>
                      <a:r>
                        <a:rPr lang="en-US" altLang="zh-CN" dirty="0"/>
                        <a:t>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卸载挂载点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5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</a:t>
            </a:r>
            <a:r>
              <a:rPr lang="zh-CN" altLang="en-US" sz="2000" dirty="0"/>
              <a:t>盘对应 </a:t>
            </a:r>
            <a:r>
              <a:rPr lang="en-US" altLang="zh-CN" sz="2000" dirty="0"/>
              <a:t>/dev 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sdx</a:t>
            </a:r>
            <a:r>
              <a:rPr lang="zh-CN" altLang="en-US" sz="2000" dirty="0"/>
              <a:t>文件。这个时候，可以使用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进行分区等操作，但是若想读取</a:t>
            </a:r>
            <a:r>
              <a:rPr lang="en-US" altLang="zh-CN" sz="2000" dirty="0"/>
              <a:t>U</a:t>
            </a:r>
            <a:r>
              <a:rPr lang="zh-CN" altLang="en-US" sz="2000" dirty="0"/>
              <a:t>盘中的文件，必须进行挂载：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mount  /dev/sdb1  /media/u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使用完毕，要用 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/dev/sdb1 </a:t>
            </a:r>
            <a:r>
              <a:rPr lang="zh-CN" altLang="en-US" sz="2000" dirty="0"/>
              <a:t>进行卸载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而要使用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对</a:t>
            </a:r>
            <a:r>
              <a:rPr lang="en-US" altLang="zh-CN" sz="2000" dirty="0"/>
              <a:t>U</a:t>
            </a:r>
            <a:r>
              <a:rPr lang="zh-CN" altLang="en-US" sz="2000" dirty="0"/>
              <a:t>盘</a:t>
            </a:r>
            <a:r>
              <a:rPr lang="en-US" altLang="zh-CN" sz="2000" dirty="0"/>
              <a:t>/</a:t>
            </a:r>
            <a:r>
              <a:rPr lang="zh-CN" altLang="en-US" sz="2000" dirty="0"/>
              <a:t>硬盘等其他已挂载的存储设备进行分区操作，则必须要先卸载才可以。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文件系统是操作系统用于在外部存储设备（主要是硬盘）上组织文件的机制。不同的文件系统组织文件的方式不同，性能会有差异。常见的文件系统格式有</a:t>
            </a:r>
            <a:r>
              <a:rPr lang="en-US" altLang="zh-CN" sz="2000" dirty="0"/>
              <a:t>FAT32</a:t>
            </a:r>
            <a:r>
              <a:rPr lang="zh-CN" altLang="en-US" sz="2000" dirty="0"/>
              <a:t>、</a:t>
            </a:r>
            <a:r>
              <a:rPr lang="en-US" altLang="zh-CN" sz="2000" dirty="0"/>
              <a:t>NTFS</a:t>
            </a:r>
            <a:r>
              <a:rPr lang="zh-CN" altLang="en-US" sz="2000" dirty="0"/>
              <a:t>、</a:t>
            </a:r>
            <a:r>
              <a:rPr lang="en-US" altLang="zh-CN" sz="2000" dirty="0"/>
              <a:t>Ext2</a:t>
            </a:r>
            <a:r>
              <a:rPr lang="zh-CN" altLang="en-US" sz="2000" dirty="0"/>
              <a:t>、</a:t>
            </a:r>
            <a:r>
              <a:rPr lang="en-US" altLang="zh-CN" sz="2000" dirty="0"/>
              <a:t>Ext3</a:t>
            </a:r>
            <a:r>
              <a:rPr lang="zh-CN" altLang="en-US" sz="2000" dirty="0"/>
              <a:t>、</a:t>
            </a:r>
            <a:r>
              <a:rPr lang="en-US" altLang="zh-CN" sz="2000" dirty="0"/>
              <a:t>Ext4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ReiserFS</a:t>
            </a:r>
            <a:r>
              <a:rPr lang="zh-CN" altLang="en-US" sz="2000" dirty="0"/>
              <a:t>、 </a:t>
            </a:r>
            <a:r>
              <a:rPr lang="en-US" altLang="zh-CN" sz="2000" dirty="0"/>
              <a:t>HFS</a:t>
            </a:r>
            <a:r>
              <a:rPr lang="zh-CN" altLang="en-US" sz="2000" dirty="0"/>
              <a:t>、</a:t>
            </a:r>
            <a:r>
              <a:rPr lang="en-US" altLang="zh-CN" sz="2000" dirty="0"/>
              <a:t>HFS+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 16.04 </a:t>
            </a:r>
            <a:r>
              <a:rPr lang="zh-CN" altLang="en-US" sz="2000" dirty="0"/>
              <a:t>安装时默认使用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 </a:t>
            </a:r>
            <a:r>
              <a:rPr lang="zh-CN" altLang="en-US" sz="2000" dirty="0"/>
              <a:t>是第四代扩展文件系统（</a:t>
            </a:r>
            <a:r>
              <a:rPr lang="en-US" altLang="zh-CN" sz="2000" dirty="0"/>
              <a:t>Fourth Extended Filesystem</a:t>
            </a:r>
            <a:r>
              <a:rPr lang="zh-CN" altLang="en-US" sz="2000" dirty="0"/>
              <a:t>）的缩写。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内核从</a:t>
            </a:r>
            <a:r>
              <a:rPr lang="en-US" altLang="zh-CN" sz="2000" dirty="0"/>
              <a:t>2.6.28</a:t>
            </a:r>
            <a:r>
              <a:rPr lang="zh-CN" altLang="en-US" sz="2000" dirty="0"/>
              <a:t>版本开始采用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文件系统在</a:t>
            </a:r>
            <a:r>
              <a:rPr lang="en-US" altLang="zh-CN" sz="2000" dirty="0"/>
              <a:t>Ext3</a:t>
            </a:r>
            <a:r>
              <a:rPr lang="zh-CN" altLang="en-US" sz="2000" dirty="0"/>
              <a:t>的基础之上做了很多改进，引入了大量新功能，使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系统的性能有了很大的提高。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虽然</a:t>
            </a:r>
            <a:r>
              <a:rPr lang="en-US" altLang="zh-CN" sz="2000" dirty="0"/>
              <a:t>Linux</a:t>
            </a:r>
            <a:r>
              <a:rPr lang="zh-CN" altLang="en-US" sz="2000" dirty="0"/>
              <a:t>安装在硬盘的分区上，但是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没有“盘符”这个概念。</a:t>
            </a:r>
            <a:r>
              <a:rPr lang="en-US" altLang="zh-CN" sz="2000" dirty="0"/>
              <a:t>Linux</a:t>
            </a:r>
            <a:r>
              <a:rPr lang="zh-CN" altLang="en-US" sz="2000" dirty="0"/>
              <a:t>通过目录树来组织文件。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使用 </a:t>
            </a:r>
            <a:r>
              <a:rPr lang="en-US" altLang="zh-CN" sz="2000" dirty="0"/>
              <a:t>/ </a:t>
            </a:r>
            <a:r>
              <a:rPr lang="zh-CN" altLang="en-US" sz="2000" dirty="0"/>
              <a:t>表示根目录，也就是整个目录树的顶层。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启动时会把磁盘存储的文件信息映射为内存中的树型结构。我们在操作中用到的目录结构，是建立在内存中的目录结构，要与磁盘文件系统中的目录结构区分开。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其他的目录都位于</a:t>
            </a:r>
            <a:r>
              <a:rPr lang="en-US" altLang="zh-CN" sz="2000" dirty="0"/>
              <a:t>/</a:t>
            </a:r>
            <a:r>
              <a:rPr lang="zh-CN" altLang="en-US" sz="2000" dirty="0"/>
              <a:t>之下。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所有的目录都至少包含两个子目录，</a:t>
            </a:r>
            <a:r>
              <a:rPr lang="en-US" altLang="zh-CN" sz="2000" dirty="0"/>
              <a:t>. </a:t>
            </a:r>
            <a:r>
              <a:rPr lang="zh-CN" altLang="en-US" sz="2000" dirty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/>
              <a:t>，</a:t>
            </a:r>
            <a:r>
              <a:rPr lang="en-US" altLang="zh-CN" sz="2000" dirty="0"/>
              <a:t>. 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 </a:t>
            </a:r>
            <a:r>
              <a:rPr lang="zh-CN" altLang="en-US" sz="2000" dirty="0"/>
              <a:t>表示上一层目录。</a:t>
            </a:r>
            <a:r>
              <a:rPr lang="en-US" altLang="zh-CN" sz="2000" dirty="0"/>
              <a:t>/</a:t>
            </a:r>
            <a:r>
              <a:rPr lang="zh-CN" altLang="en-US" sz="2000" dirty="0"/>
              <a:t>也有 </a:t>
            </a:r>
            <a:r>
              <a:rPr lang="en-US" altLang="zh-CN" sz="2000" dirty="0"/>
              <a:t>.. </a:t>
            </a:r>
            <a:r>
              <a:rPr lang="zh-CN" altLang="en-US" sz="2000" dirty="0"/>
              <a:t>，但是指向的是自己。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000478"/>
              </p:ext>
            </p:extLst>
          </p:nvPr>
        </p:nvGraphicFramePr>
        <p:xfrm>
          <a:off x="838200" y="1703386"/>
          <a:ext cx="10515600" cy="49637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425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859175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96374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用户的程序，配置等信息都放在这个目录下，类似于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/>
                        <a:t>program files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超级用户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/lib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系统动态链接共享库，类似于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 err="1"/>
                        <a:t>dll</a:t>
                      </a:r>
                      <a:r>
                        <a:rPr lang="zh-CN" altLang="en-US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/boot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系统启动文件所在目录，如</a:t>
                      </a:r>
                      <a:r>
                        <a:rPr lang="en-US" altLang="zh-CN" dirty="0"/>
                        <a:t>GRUB</a:t>
                      </a:r>
                      <a:r>
                        <a:rPr lang="zh-CN" altLang="en-US" dirty="0"/>
                        <a:t>、内核、</a:t>
                      </a:r>
                      <a:r>
                        <a:rPr lang="en-US" altLang="zh-CN" dirty="0" err="1"/>
                        <a:t>initrd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etc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359772"/>
              </p:ext>
            </p:extLst>
          </p:nvPr>
        </p:nvGraphicFramePr>
        <p:xfrm>
          <a:off x="838200" y="1703387"/>
          <a:ext cx="10515600" cy="4981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6223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699377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9815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/dev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/media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把系统自动识别的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/proc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一个虚拟目录，是系统内存的映射，可以在此目录下获取系统以及进程的信息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/sys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一个虚拟目录，把硬件设备映射成文件，可以读取信息，也可以通过文件控制硬件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lost+found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1021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872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9036728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fdisk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在终端使用</a:t>
            </a:r>
            <a:r>
              <a:rPr lang="en-US" altLang="zh-CN" sz="2000" dirty="0"/>
              <a:t>ls</a:t>
            </a:r>
            <a:r>
              <a:rPr lang="zh-CN" altLang="en-US" sz="2000" dirty="0"/>
              <a:t>可查看当前目录下的内容：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-a </a:t>
            </a:r>
            <a:r>
              <a:rPr lang="zh-CN" altLang="en-US" sz="1800" dirty="0"/>
              <a:t>显示目录下的所有内容，包括以 </a:t>
            </a:r>
            <a:r>
              <a:rPr lang="en-US" altLang="zh-CN" sz="1800" dirty="0"/>
              <a:t>. </a:t>
            </a:r>
            <a:r>
              <a:rPr lang="zh-CN" altLang="en-US" sz="1800" dirty="0"/>
              <a:t>开头的隐藏文件。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-l </a:t>
            </a:r>
            <a:r>
              <a:rPr lang="zh-CN" altLang="en-US" sz="1800" dirty="0"/>
              <a:t>以详细方式显示目录内容信息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-t </a:t>
            </a:r>
            <a:r>
              <a:rPr lang="zh-CN" altLang="en-US" sz="1800" dirty="0"/>
              <a:t>按修改时间排序，最新的排在最前边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-R </a:t>
            </a:r>
            <a:r>
              <a:rPr lang="zh-CN" altLang="en-US" sz="1800" dirty="0"/>
              <a:t>递归显示目录内容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-S </a:t>
            </a:r>
            <a:r>
              <a:rPr lang="zh-CN" altLang="en-US" sz="1800" dirty="0"/>
              <a:t>按文件大小排序，大的在前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/>
          </a:p>
          <a:p>
            <a:pPr marL="457200" lvl="1" indent="0">
              <a:buNone/>
            </a:pPr>
            <a:r>
              <a:rPr lang="zh-CN" altLang="en-US" sz="1800"/>
              <a:t>使用</a:t>
            </a:r>
            <a:r>
              <a:rPr lang="en-US" altLang="zh-CN" sz="1800" dirty="0"/>
              <a:t>man ls</a:t>
            </a:r>
            <a:r>
              <a:rPr lang="zh-CN" altLang="en-US" sz="1800" dirty="0"/>
              <a:t>可查看</a:t>
            </a:r>
            <a:r>
              <a:rPr lang="en-US" altLang="zh-CN" sz="1800" dirty="0"/>
              <a:t>ls</a:t>
            </a:r>
            <a:r>
              <a:rPr lang="zh-CN" altLang="en-US" sz="1800" dirty="0"/>
              <a:t>命令帮助手册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cd ..</a:t>
            </a:r>
            <a:r>
              <a:rPr lang="zh-CN" altLang="en-US" sz="2000" dirty="0"/>
              <a:t> 会回到上一层目录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在根目录</a:t>
            </a:r>
            <a:r>
              <a:rPr lang="en-US" altLang="zh-CN" sz="2000" dirty="0"/>
              <a:t>/</a:t>
            </a:r>
            <a:r>
              <a:rPr lang="zh-CN" altLang="en-US" sz="2000" dirty="0"/>
              <a:t>下 </a:t>
            </a:r>
            <a:r>
              <a:rPr lang="en-US" altLang="zh-CN" sz="2000" dirty="0"/>
              <a:t>cd .. </a:t>
            </a:r>
            <a:r>
              <a:rPr lang="zh-CN" altLang="en-US" sz="2000" dirty="0"/>
              <a:t>还是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在任何目录下使用</a:t>
            </a:r>
            <a:r>
              <a:rPr lang="en-US" altLang="zh-CN" sz="2000" dirty="0"/>
              <a:t>cd ~ </a:t>
            </a:r>
            <a:r>
              <a:rPr lang="zh-CN" altLang="en-US" sz="2000" dirty="0"/>
              <a:t>进入当前用户的主目录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cd - </a:t>
            </a:r>
            <a:r>
              <a:rPr lang="zh-CN" altLang="en-US" sz="2000" dirty="0"/>
              <a:t>进入上一次使用的目录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/dev</a:t>
            </a:r>
            <a:r>
              <a:rPr lang="zh-CN" altLang="en-US" sz="2000" dirty="0"/>
              <a:t>目录下的文件是外接设备映射文件。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/dev/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[a-z]</a:t>
            </a:r>
            <a:r>
              <a:rPr lang="zh-CN" altLang="en-US" sz="2000" dirty="0"/>
              <a:t>表示硬盘设备（老式的</a:t>
            </a:r>
            <a:r>
              <a:rPr lang="en-US" altLang="zh-CN" sz="2000" dirty="0"/>
              <a:t>IDE</a:t>
            </a:r>
            <a:r>
              <a:rPr lang="zh-CN" altLang="en-US" sz="2000" dirty="0"/>
              <a:t>硬盘用</a:t>
            </a:r>
            <a:r>
              <a:rPr lang="en-US" altLang="zh-CN" sz="2000" dirty="0" err="1"/>
              <a:t>hd</a:t>
            </a:r>
            <a:r>
              <a:rPr lang="zh-CN" altLang="en-US" sz="2000" dirty="0"/>
              <a:t>表示）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sda1</a:t>
            </a:r>
            <a:r>
              <a:rPr lang="zh-CN" altLang="en-US" sz="2000" dirty="0"/>
              <a:t>，</a:t>
            </a:r>
            <a:r>
              <a:rPr lang="en-US" altLang="zh-CN" sz="2000" dirty="0"/>
              <a:t>sda2……</a:t>
            </a:r>
            <a:r>
              <a:rPr lang="zh-CN" altLang="en-US" sz="2000" dirty="0"/>
              <a:t>表示分区。在</a:t>
            </a:r>
            <a:r>
              <a:rPr lang="en-US" altLang="zh-CN" sz="2000" dirty="0"/>
              <a:t>MBR</a:t>
            </a:r>
            <a:r>
              <a:rPr lang="zh-CN" altLang="en-US" sz="2000" dirty="0"/>
              <a:t>分区格式中，一个硬盘最多只能有</a:t>
            </a:r>
            <a:r>
              <a:rPr lang="en-US" altLang="zh-CN" sz="2000" dirty="0"/>
              <a:t>4</a:t>
            </a:r>
            <a:r>
              <a:rPr lang="zh-CN" altLang="en-US" sz="2000" dirty="0"/>
              <a:t>个主分区，如果需要更多分区就要使用扩展分区，其中扩展分区的个数最多为</a:t>
            </a:r>
            <a:r>
              <a:rPr lang="en-US" altLang="zh-CN" sz="2000" dirty="0"/>
              <a:t>1</a:t>
            </a:r>
            <a:r>
              <a:rPr lang="zh-CN" altLang="en-US" sz="2000" dirty="0"/>
              <a:t>。扩展分区中可以建立逻辑分区，从而突破只能有四个分区的限制。无论前面的数字是否被使用，</a:t>
            </a:r>
            <a:r>
              <a:rPr lang="en-US" altLang="zh-CN" sz="2000" dirty="0"/>
              <a:t>sda5</a:t>
            </a:r>
            <a:r>
              <a:rPr lang="zh-CN" altLang="en-US" sz="2000" dirty="0"/>
              <a:t>都表示第一个逻辑分区。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下</a:t>
            </a:r>
            <a:r>
              <a:rPr lang="en-US" altLang="zh-CN" sz="2000" dirty="0" err="1"/>
              <a:t>cdrom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dvd</a:t>
            </a:r>
            <a:r>
              <a:rPr lang="zh-CN" altLang="en-US" sz="2000" dirty="0"/>
              <a:t>等文件表示光盘存储设备。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1228</Words>
  <Application>Microsoft Office PowerPoint</Application>
  <PresentationFormat>宽屏</PresentationFormat>
  <Paragraphs>148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179</cp:revision>
  <dcterms:created xsi:type="dcterms:W3CDTF">2017-12-13T00:04:01Z</dcterms:created>
  <dcterms:modified xsi:type="dcterms:W3CDTF">2018-03-02T11:44:28Z</dcterms:modified>
</cp:coreProperties>
</file>