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60" r:id="rId3"/>
    <p:sldId id="271" r:id="rId4"/>
    <p:sldId id="265" r:id="rId5"/>
    <p:sldId id="272" r:id="rId6"/>
    <p:sldId id="273" r:id="rId7"/>
    <p:sldId id="274" r:id="rId8"/>
    <p:sldId id="268" r:id="rId9"/>
    <p:sldId id="270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52D09"/>
    <a:srgbClr val="828282"/>
    <a:srgbClr val="74350A"/>
    <a:srgbClr val="F053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80D2F7-B8A7-4C62-B10A-5474B198AA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08029E5-A3ED-4480-B211-8244192CDE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8CA2D7-D2C2-4766-8161-DBA60F7BC4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F8F207-BE97-4512-A051-D1D727642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A70888-87D2-4D72-88E3-4EB531FA4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912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B0B2FB-4959-4FE4-86E2-97E4443C0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C5CB652-A873-4422-BB38-1FFAA749D5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7A5158-4FD3-42CD-8937-8987BFDF7B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C2BA79-53D6-4263-B3EF-84D5A8428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E22221-8CB7-4DBA-9746-B585C0976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0581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333D106-9CB0-4E10-B301-7397C10E60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29239A0-3839-4303-B54E-4260334C7B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1A2039-7BFB-41DB-85F9-F49C92BFFB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78BB87-5004-4714-8C46-6CBF22C35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1B4085-6E0A-4997-BE38-7B5E447F1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82277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80D2F7-B8A7-4C62-B10A-5474B198AA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08029E5-A3ED-4480-B211-8244192CDE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8CA2D7-D2C2-4766-8161-DBA60F7BC4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F8F207-BE97-4512-A051-D1D727642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A70888-87D2-4D72-88E3-4EB531FA4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40114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A06683-1E3B-4E82-B566-82E72C3DC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A1318B-3ABA-473A-A58F-68FE1F405B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4111"/>
            <a:ext cx="10515600" cy="487125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D917EC-8501-4020-9EDF-A4F5736312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615516-0ACC-4FA6-8D41-91D8F5C00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0C0F46-9191-45D5-B62D-2893F5616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08414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02C541-D67E-4BE0-B223-149D33CF5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E06CBC-8EBA-42F9-B3E0-A843AEDB1B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B2504C-5AB1-4506-A9D8-1A948CBC2B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ED1BC2-384F-490F-9206-6F27238D9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5F5478-33A3-42ED-9060-A6BDD7DBC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62512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80021F-2F2C-4A26-AE3A-95F8A2B3E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BB5DE8-6678-4CCF-AE5C-C34328A854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2D4C2E3-226A-42C0-9112-DDBD640689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556E24-99A4-40A5-8584-523B3DC8CC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588254-DF01-4504-AC65-B12627BAC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DB2B8F-1BF3-4C3D-ADB1-B57BB4FB3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88732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CF7059-1F16-4131-B4F7-8D2FA3ABA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2F9B6A-0820-427D-AFA5-C3F5F6C08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2AB4C75-6A8C-47B1-9EC2-84DF650C53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58007A5-D05F-43D0-8B1B-07499E571A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57234F0-4318-43CD-A0EB-A2518460F7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030C091-FABA-44CF-8760-92751B49290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FC243E3-88DA-4B81-9749-7E235998D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C725EB2-3E8C-4775-ABB0-6845261CB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99649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6FF9FA-22DC-4A12-80DB-6BFCA5FC0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4931B3A-E05C-4829-88BD-35F04D2850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C61DA9A-CFE7-484A-83FF-3684F9AA3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B525513-D499-4F43-9AD3-9070531C5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27248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56EF436-74CE-42C2-A4F6-B1EC6E2B9D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AC67BA-8358-4BC2-B9B5-1C37DDD6A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C690F71-28C5-4A3C-A38A-84291F65B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66112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C4A2AE-8EAF-4AE2-B62C-AA311DE3A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A38D02-3DC7-4778-AF80-35369A40E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8827B4D-182A-4350-87DE-CAB16996E2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C60B6D-CB4D-4EE5-B197-8E1F79EB6B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1979CC-C402-4145-9052-07B431D7A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54E0DC-BD8A-4F38-903B-3E5633CA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3208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A06683-1E3B-4E82-B566-82E72C3DC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A1318B-3ABA-473A-A58F-68FE1F405B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D917EC-8501-4020-9EDF-A4F5736312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615516-0ACC-4FA6-8D41-91D8F5C00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0C0F46-9191-45D5-B62D-2893F5616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00734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D8E271-748E-4E9C-8E22-291FEDCA2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656EA3D-02E1-4F87-9FD9-177128AD8C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C3A0957-516C-4962-AA82-F08B70B9D1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21E2C7-EDFE-4B51-A5B2-B6CF5067759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EF1747-23A0-4DAB-986E-60F5EB6FF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B71036-67DE-4C24-9A1C-8991B59BB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77981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B0B2FB-4959-4FE4-86E2-97E4443C0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C5CB652-A873-4422-BB38-1FFAA749D5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704111"/>
            <a:ext cx="10515600" cy="487125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7A5158-4FD3-42CD-8937-8987BFDF7B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C2BA79-53D6-4263-B3EF-84D5A8428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E22221-8CB7-4DBA-9746-B585C0976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597754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333D106-9CB0-4E10-B301-7397C10E60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29239A0-3839-4303-B54E-4260334C7B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1A2039-7BFB-41DB-85F9-F49C92BFFB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78BB87-5004-4714-8C46-6CBF22C35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1B4085-6E0A-4997-BE38-7B5E447F1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0299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02C541-D67E-4BE0-B223-149D33CF5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E06CBC-8EBA-42F9-B3E0-A843AEDB1B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B2504C-5AB1-4506-A9D8-1A948CBC2B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ED1BC2-384F-490F-9206-6F27238D9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5F5478-33A3-42ED-9060-A6BDD7DBC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2250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80021F-2F2C-4A26-AE3A-95F8A2B3E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BB5DE8-6678-4CCF-AE5C-C34328A854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2D4C2E3-226A-42C0-9112-DDBD640689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556E24-99A4-40A5-8584-523B3DC8CC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588254-DF01-4504-AC65-B12627BAC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DB2B8F-1BF3-4C3D-ADB1-B57BB4FB3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6801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CF7059-1F16-4131-B4F7-8D2FA3ABA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2F9B6A-0820-427D-AFA5-C3F5F6C08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2AB4C75-6A8C-47B1-9EC2-84DF650C53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58007A5-D05F-43D0-8B1B-07499E571A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57234F0-4318-43CD-A0EB-A2518460F7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030C091-FABA-44CF-8760-92751B49290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FC243E3-88DA-4B81-9749-7E235998D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C725EB2-3E8C-4775-ABB0-6845261CB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0202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6FF9FA-22DC-4A12-80DB-6BFCA5FC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4931B3A-E05C-4829-88BD-35F04D2850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C61DA9A-CFE7-484A-83FF-3684F9AA3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B525513-D499-4F43-9AD3-9070531C5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0467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56EF436-74CE-42C2-A4F6-B1EC6E2B9D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AC67BA-8358-4BC2-B9B5-1C37DDD6A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C690F71-28C5-4A3C-A38A-84291F65B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5936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C4A2AE-8EAF-4AE2-B62C-AA311DE3A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A38D02-3DC7-4778-AF80-35369A40E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8827B4D-182A-4350-87DE-CAB16996E2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C60B6D-CB4D-4EE5-B197-8E1F79EB6B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1979CC-C402-4145-9052-07B431D7A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54E0DC-BD8A-4F38-903B-3E5633CA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9968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D8E271-748E-4E9C-8E22-291FEDCA2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656EA3D-02E1-4F87-9FD9-177128AD8C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C3A0957-516C-4962-AA82-F08B70B9D1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21E2C7-EDFE-4B51-A5B2-B6CF5067759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EF1747-23A0-4DAB-986E-60F5EB6FF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B71036-67DE-4C24-9A1C-8991B59BB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1100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7047EAE-6544-4C32-BB1B-DEB9CA27D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3275D9-644D-48CC-93A4-9303E430DE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704111"/>
            <a:ext cx="10515600" cy="48712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3461F74E-FC76-4826-8105-C187AB1791BC}"/>
              </a:ext>
            </a:extLst>
          </p:cNvPr>
          <p:cNvCxnSpPr/>
          <p:nvPr userDrawn="1"/>
        </p:nvCxnSpPr>
        <p:spPr>
          <a:xfrm>
            <a:off x="838200" y="1571109"/>
            <a:ext cx="10515600" cy="0"/>
          </a:xfrm>
          <a:prstGeom prst="line">
            <a:avLst/>
          </a:prstGeom>
          <a:ln>
            <a:solidFill>
              <a:srgbClr val="F0532E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7B2D7D35-142C-46D3-BC62-F961CC4338CB}"/>
              </a:ext>
            </a:extLst>
          </p:cNvPr>
          <p:cNvSpPr txBox="1"/>
          <p:nvPr userDrawn="1"/>
        </p:nvSpPr>
        <p:spPr>
          <a:xfrm>
            <a:off x="9825641" y="66524"/>
            <a:ext cx="2277687" cy="4488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华文仿宋" panose="02010600040101010101" pitchFamily="2" charset="-122"/>
                <a:ea typeface="华文仿宋" panose="02010600040101010101" pitchFamily="2" charset="-122"/>
              </a:rPr>
              <a:t>河北师范大学 软件学院</a:t>
            </a:r>
            <a:endParaRPr lang="en-US" altLang="zh-CN" sz="1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lnSpc>
                <a:spcPts val="1080"/>
              </a:lnSpc>
            </a:pPr>
            <a:r>
              <a:rPr lang="en-US" altLang="zh-CN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College of Hebei Normal University</a:t>
            </a:r>
            <a:r>
              <a:rPr lang="en-US" altLang="zh-CN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endParaRPr lang="zh-CN" altLang="en-US" sz="16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29377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7B2D7D35-142C-46D3-BC62-F961CC4338CB}"/>
              </a:ext>
            </a:extLst>
          </p:cNvPr>
          <p:cNvSpPr txBox="1"/>
          <p:nvPr userDrawn="1"/>
        </p:nvSpPr>
        <p:spPr>
          <a:xfrm>
            <a:off x="9825641" y="66524"/>
            <a:ext cx="2277687" cy="4488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华文仿宋" panose="02010600040101010101" pitchFamily="2" charset="-122"/>
                <a:ea typeface="华文仿宋" panose="02010600040101010101" pitchFamily="2" charset="-122"/>
              </a:rPr>
              <a:t>河北师范大学 软件学院</a:t>
            </a:r>
            <a:endParaRPr lang="en-US" altLang="zh-CN" sz="1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lnSpc>
                <a:spcPts val="1080"/>
              </a:lnSpc>
            </a:pPr>
            <a:r>
              <a:rPr lang="en-US" altLang="zh-CN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College of Hebei Normal University</a:t>
            </a:r>
            <a:r>
              <a:rPr lang="en-US" altLang="zh-CN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endParaRPr lang="zh-CN" altLang="en-US" sz="16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29585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030DC9-2374-46B1-811E-572401BAF3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716" y="754601"/>
            <a:ext cx="4273118" cy="1041971"/>
          </a:xfrm>
        </p:spPr>
        <p:txBody>
          <a:bodyPr/>
          <a:lstStyle/>
          <a:p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《Linux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</a:rPr>
              <a:t>基础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》</a:t>
            </a:r>
            <a:endParaRPr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BFB0B47-0360-4ADB-A293-64ED809A7A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703632"/>
          </a:xfrm>
        </p:spPr>
        <p:txBody>
          <a:bodyPr/>
          <a:lstStyle/>
          <a:p>
            <a:r>
              <a:rPr lang="zh-CN" altLang="en-US" sz="3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第四讲 </a:t>
            </a:r>
            <a:r>
              <a:rPr lang="en-US" altLang="zh-CN" sz="3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IO</a:t>
            </a:r>
            <a:r>
              <a:rPr lang="zh-CN" altLang="en-US" sz="3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重定向与管道</a:t>
            </a:r>
          </a:p>
        </p:txBody>
      </p:sp>
    </p:spTree>
    <p:extLst>
      <p:ext uri="{BB962C8B-B14F-4D97-AF65-F5344CB8AC3E}">
        <p14:creationId xmlns:p14="http://schemas.microsoft.com/office/powerpoint/2010/main" val="4047166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标准输入输出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每个进程都至少有</a:t>
            </a:r>
            <a:r>
              <a:rPr lang="en-US" altLang="zh-CN" sz="2000" dirty="0"/>
              <a:t>3</a:t>
            </a:r>
            <a:r>
              <a:rPr lang="zh-CN" altLang="en-US" sz="2000" dirty="0"/>
              <a:t>个信道：标准输入</a:t>
            </a:r>
            <a:r>
              <a:rPr lang="en-US" altLang="zh-CN" sz="2000" dirty="0"/>
              <a:t>-STDIN</a:t>
            </a:r>
            <a:r>
              <a:rPr lang="zh-CN" altLang="en-US" sz="2000" dirty="0"/>
              <a:t>、标准输出</a:t>
            </a:r>
            <a:r>
              <a:rPr lang="en-US" altLang="zh-CN" sz="2000" dirty="0"/>
              <a:t>-STDOUT</a:t>
            </a:r>
            <a:r>
              <a:rPr lang="zh-CN" altLang="en-US" sz="2000" dirty="0"/>
              <a:t>、标准错误</a:t>
            </a:r>
            <a:r>
              <a:rPr lang="en-US" altLang="zh-CN" sz="2000" dirty="0"/>
              <a:t>-STDERR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  </a:t>
            </a:r>
            <a:r>
              <a:rPr lang="zh-CN" altLang="en-US" sz="2000" dirty="0"/>
              <a:t>标准输入：文件描述符为</a:t>
            </a:r>
            <a:r>
              <a:rPr lang="en-US" altLang="zh-CN" sz="2000" dirty="0"/>
              <a:t>0</a:t>
            </a:r>
            <a:r>
              <a:rPr lang="zh-CN" altLang="en-US" sz="2000" dirty="0"/>
              <a:t>，默认指向终端（在虚拟终端中即为键盘）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  </a:t>
            </a:r>
            <a:r>
              <a:rPr lang="zh-CN" altLang="en-US" sz="2000" dirty="0"/>
              <a:t>标准输出：文件描述符为</a:t>
            </a:r>
            <a:r>
              <a:rPr lang="en-US" altLang="zh-CN" sz="2000" dirty="0"/>
              <a:t>1</a:t>
            </a:r>
            <a:r>
              <a:rPr lang="zh-CN" altLang="en-US" sz="2000" dirty="0"/>
              <a:t>，默认指向终端（在虚拟终端中即为屏幕）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  </a:t>
            </a:r>
            <a:r>
              <a:rPr lang="zh-CN" altLang="en-US" sz="2000" dirty="0"/>
              <a:t>标准错误：文件描述符为</a:t>
            </a:r>
            <a:r>
              <a:rPr lang="en-US" altLang="zh-CN" sz="2000" dirty="0"/>
              <a:t>2</a:t>
            </a:r>
            <a:r>
              <a:rPr lang="zh-CN" altLang="en-US" sz="2000" dirty="0"/>
              <a:t>，默认指向终端（在虚拟终端中即为屏幕）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</a:t>
            </a:r>
            <a:r>
              <a:rPr lang="zh-CN" altLang="en-US" sz="2000" dirty="0"/>
              <a:t>在</a:t>
            </a:r>
            <a:r>
              <a:rPr lang="en-US" altLang="zh-CN" sz="2000" dirty="0"/>
              <a:t>Linux</a:t>
            </a:r>
            <a:r>
              <a:rPr lang="zh-CN" altLang="en-US" sz="2000" dirty="0"/>
              <a:t>中一切皆文件，所以标准输入、标准输出、标准错误都有对应的文件，而这种对应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</a:t>
            </a:r>
            <a:r>
              <a:rPr lang="zh-CN" altLang="en-US" sz="2000" dirty="0"/>
              <a:t>关系是通过文件描述符来实现的，我们在重定向的时候还会用到它们。</a:t>
            </a:r>
            <a:endParaRPr lang="en-US" altLang="zh-CN" sz="2000" dirty="0"/>
          </a:p>
          <a:p>
            <a:r>
              <a:rPr lang="zh-CN" altLang="en-US" sz="2000" dirty="0"/>
              <a:t>对于一个进程来说，它从描述符</a:t>
            </a:r>
            <a:r>
              <a:rPr lang="en-US" altLang="zh-CN" sz="2000" dirty="0"/>
              <a:t>0</a:t>
            </a:r>
            <a:r>
              <a:rPr lang="zh-CN" altLang="en-US" sz="2000" dirty="0"/>
              <a:t>指向的文件读取输入信息，把执行结果送到描述符</a:t>
            </a:r>
            <a:r>
              <a:rPr lang="en-US" altLang="zh-CN" sz="2000" dirty="0"/>
              <a:t>1</a:t>
            </a:r>
            <a:r>
              <a:rPr lang="zh-CN" altLang="en-US" sz="2000" dirty="0"/>
              <a:t>指向的文件，把出错信息送到描述符</a:t>
            </a:r>
            <a:r>
              <a:rPr lang="en-US" altLang="zh-CN" sz="2000" dirty="0"/>
              <a:t>2</a:t>
            </a:r>
            <a:r>
              <a:rPr lang="zh-CN" altLang="en-US" sz="2000" dirty="0"/>
              <a:t>指向的文件，而不关心这些文件具体是什么。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4093819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IO</a:t>
            </a:r>
            <a:r>
              <a:rPr lang="zh-CN" altLang="en-US" dirty="0"/>
              <a:t>重定向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在</a:t>
            </a:r>
            <a:r>
              <a:rPr lang="en-US" altLang="zh-CN" sz="2000" dirty="0"/>
              <a:t>shell</a:t>
            </a:r>
            <a:r>
              <a:rPr lang="zh-CN" altLang="en-US" sz="2000" dirty="0"/>
              <a:t>中输入命令运行程序，程序的正常输出信息（标准输出）和一些出错信息（标准错误）会通过</a:t>
            </a:r>
            <a:r>
              <a:rPr lang="en-US" altLang="zh-CN" sz="2000" dirty="0"/>
              <a:t>shell</a:t>
            </a:r>
            <a:r>
              <a:rPr lang="zh-CN" altLang="en-US" sz="2000" dirty="0"/>
              <a:t>显示在屏幕上。有时候我们并不需要把这些输出信息（包括标准输出和标准错误）显示在屏幕上，或需要把这些输出信息保存在一个文件中，这时就需要进行输出重定向。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执行重定向操作的是</a:t>
            </a:r>
            <a:r>
              <a:rPr lang="en-US" altLang="zh-CN" sz="2000" dirty="0"/>
              <a:t>shell</a:t>
            </a:r>
            <a:r>
              <a:rPr lang="zh-CN" altLang="en-US" sz="2000" dirty="0"/>
              <a:t>，而不是程序。</a:t>
            </a:r>
            <a:r>
              <a:rPr lang="en-US" altLang="zh-CN" sz="2000" dirty="0"/>
              <a:t>shell</a:t>
            </a:r>
            <a:r>
              <a:rPr lang="zh-CN" altLang="en-US" sz="2000" dirty="0"/>
              <a:t>把重定向符号解释成指令，将标准输出（或标准错误）指向文件，而不是当前显示设备。输入重定向也是如此。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466496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重定向符号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shell</a:t>
            </a:r>
            <a:r>
              <a:rPr lang="zh-CN" altLang="en-US" sz="2000" dirty="0"/>
              <a:t>将</a:t>
            </a:r>
            <a:r>
              <a:rPr lang="en-US" altLang="zh-CN" sz="2000" dirty="0"/>
              <a:t>&lt;</a:t>
            </a:r>
            <a:r>
              <a:rPr lang="zh-CN" altLang="en-US" sz="2000" dirty="0"/>
              <a:t>、</a:t>
            </a:r>
            <a:r>
              <a:rPr lang="en-US" altLang="zh-CN" sz="2000" dirty="0"/>
              <a:t>&gt;</a:t>
            </a:r>
            <a:r>
              <a:rPr lang="zh-CN" altLang="en-US" sz="2000" dirty="0"/>
              <a:t>、</a:t>
            </a:r>
            <a:r>
              <a:rPr lang="en-US" altLang="zh-CN" sz="2000" dirty="0"/>
              <a:t>&gt;&gt;</a:t>
            </a:r>
            <a:r>
              <a:rPr lang="zh-CN" altLang="en-US" sz="2000" dirty="0"/>
              <a:t>解释成指令，用来把一条命令的输入或输出重定向到一个文件。重定向</a:t>
            </a:r>
            <a:r>
              <a:rPr lang="en-US" altLang="zh-CN" sz="2000" dirty="0"/>
              <a:t>STDERR</a:t>
            </a:r>
            <a:r>
              <a:rPr lang="zh-CN" altLang="en-US" sz="2000" dirty="0"/>
              <a:t>的话，则用</a:t>
            </a:r>
            <a:r>
              <a:rPr lang="en-US" altLang="zh-CN" sz="2000" dirty="0"/>
              <a:t>2&gt;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7564290"/>
              </p:ext>
            </p:extLst>
          </p:nvPr>
        </p:nvGraphicFramePr>
        <p:xfrm>
          <a:off x="2130641" y="2420617"/>
          <a:ext cx="8149700" cy="4317534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21051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84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96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58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类型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楷体_GB2312"/>
                        <a:cs typeface="楷体_GB2312"/>
                      </a:endParaRPr>
                    </a:p>
                  </a:txBody>
                  <a:tcPr marT="45715" marB="45715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操作符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楷体_GB2312"/>
                        <a:cs typeface="楷体_GB2312"/>
                      </a:endParaRPr>
                    </a:p>
                  </a:txBody>
                  <a:tcPr marT="45715" marB="45715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用途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楷体_GB2312"/>
                        <a:cs typeface="楷体_GB2312"/>
                      </a:endParaRPr>
                    </a:p>
                  </a:txBody>
                  <a:tcPr marT="45715" marB="45715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591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重定向标准输入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楷体_GB2312"/>
                        <a:cs typeface="楷体_GB2312"/>
                      </a:endParaRPr>
                    </a:p>
                  </a:txBody>
                  <a:tcPr marL="90000" marR="90000" marT="46794" marB="4679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&lt;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+mn-lt"/>
                        <a:ea typeface="楷体_GB2312"/>
                        <a:cs typeface="楷体_GB2312"/>
                      </a:endParaRPr>
                    </a:p>
                  </a:txBody>
                  <a:tcPr marL="90000" marR="90000" marT="46794" marB="46794" anchor="ctr" anchorCtr="1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将命令中接收输入的途径由默认的键盘更改为指定的文件 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楷体_GB2312"/>
                        <a:cs typeface="楷体_GB2312"/>
                      </a:endParaRPr>
                    </a:p>
                  </a:txBody>
                  <a:tcPr marL="90000" marR="90000" marT="46794" marB="46794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4583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重定向标准输出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楷体_GB2312"/>
                        <a:cs typeface="楷体_GB2312"/>
                      </a:endParaRPr>
                    </a:p>
                  </a:txBody>
                  <a:tcPr marL="90000" marR="90000" marT="46794" marB="4679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&gt;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+mn-lt"/>
                        <a:ea typeface="楷体_GB2312"/>
                        <a:cs typeface="楷体_GB2312"/>
                      </a:endParaRPr>
                    </a:p>
                  </a:txBody>
                  <a:tcPr marL="90000" marR="90000" marT="46794" marB="46794" anchor="ctr" anchorCtr="1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以替换的方式将命令的执行结果输出到指定的文件，而不是直接显示在屏幕上 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楷体_GB2312"/>
                        <a:cs typeface="楷体_GB2312"/>
                      </a:endParaRPr>
                    </a:p>
                  </a:txBody>
                  <a:tcPr marL="90000" marR="90000" marT="46794" marB="46794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50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&gt;&gt;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+mn-lt"/>
                        <a:ea typeface="楷体_GB2312"/>
                        <a:cs typeface="楷体_GB2312"/>
                      </a:endParaRPr>
                    </a:p>
                  </a:txBody>
                  <a:tcPr marL="90000" marR="90000" marT="46794" marB="46794" anchor="ctr" anchorCtr="1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将命令执行的结果追加输出到指定文件 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楷体_GB2312"/>
                        <a:cs typeface="楷体_GB2312"/>
                      </a:endParaRPr>
                    </a:p>
                  </a:txBody>
                  <a:tcPr marL="90000" marR="90000" marT="46794" marB="46794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4583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重定向标准错误</a:t>
                      </a: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楷体_GB2312"/>
                        <a:cs typeface="楷体_GB2312"/>
                      </a:endParaRPr>
                    </a:p>
                  </a:txBody>
                  <a:tcPr marL="90000" marR="90000" marT="46794" marB="4679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2&gt;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楷体_GB2312"/>
                        <a:cs typeface="楷体_GB2312"/>
                      </a:endParaRPr>
                    </a:p>
                  </a:txBody>
                  <a:tcPr marL="90000" marR="90000" marT="46794" marB="46794" anchor="ctr" anchorCtr="1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清空指定文件的内容，并将标准错误信息保存到该文件中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楷体_GB2312"/>
                        <a:cs typeface="楷体_GB2312"/>
                      </a:endParaRPr>
                    </a:p>
                  </a:txBody>
                  <a:tcPr marL="90000" marR="90000" marT="46794" marB="46794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50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2&gt;&gt;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楷体_GB2312"/>
                        <a:cs typeface="楷体_GB2312"/>
                      </a:endParaRPr>
                    </a:p>
                  </a:txBody>
                  <a:tcPr marL="90000" marR="90000" marT="46794" marB="46794" anchor="ctr" anchorCtr="1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将标准错误信息追加输出到指定的文件中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楷体_GB2312"/>
                        <a:cs typeface="楷体_GB2312"/>
                      </a:endParaRPr>
                    </a:p>
                  </a:txBody>
                  <a:tcPr marL="90000" marR="90000" marT="46794" marB="46794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864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重定向标准输出和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标准错误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楷体_GB2312"/>
                        <a:cs typeface="楷体_GB2312"/>
                      </a:endParaRPr>
                    </a:p>
                  </a:txBody>
                  <a:tcPr marL="90000" marR="90000" marT="46794" marB="4679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&amp;&gt;</a:t>
                      </a:r>
                      <a:r>
                        <a:rPr kumimoji="0" lang="zh-CN" alt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或</a:t>
                      </a: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&gt;&amp;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+mn-lt"/>
                        <a:ea typeface="楷体_GB2312"/>
                        <a:cs typeface="楷体_GB2312"/>
                      </a:endParaRPr>
                    </a:p>
                  </a:txBody>
                  <a:tcPr marL="90000" marR="90000" marT="46794" marB="46794" anchor="ctr" anchorCtr="1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将标准输出、标准错误的内容全部保存到指定的文件中，而不是直接显示在屏幕上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楷体_GB2312"/>
                        <a:cs typeface="楷体_GB2312"/>
                      </a:endParaRPr>
                    </a:p>
                  </a:txBody>
                  <a:tcPr marL="90000" marR="90000" marT="46794" marB="46794" anchor="ctr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3609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重定向示例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echo  ‘</a:t>
            </a:r>
            <a:r>
              <a:rPr lang="en-US" altLang="zh-CN" sz="2000" dirty="0" err="1"/>
              <a:t>abc</a:t>
            </a:r>
            <a:r>
              <a:rPr lang="en-US" altLang="zh-CN" sz="2000" dirty="0"/>
              <a:t>’ </a:t>
            </a:r>
            <a:r>
              <a:rPr lang="zh-CN" altLang="en-US" sz="2000" dirty="0"/>
              <a:t>会输出</a:t>
            </a:r>
            <a:r>
              <a:rPr lang="en-US" altLang="zh-CN" sz="2000" dirty="0" err="1"/>
              <a:t>abc</a:t>
            </a:r>
            <a:r>
              <a:rPr lang="zh-CN" altLang="en-US" sz="2000" dirty="0"/>
              <a:t>到屏幕。</a:t>
            </a:r>
            <a:r>
              <a:rPr lang="en-US" altLang="zh-CN" sz="2000" dirty="0"/>
              <a:t>echo  ‘</a:t>
            </a:r>
            <a:r>
              <a:rPr lang="en-US" altLang="zh-CN" sz="2000" dirty="0" err="1"/>
              <a:t>abc</a:t>
            </a:r>
            <a:r>
              <a:rPr lang="en-US" altLang="zh-CN" sz="2000" dirty="0"/>
              <a:t>’ &gt; </a:t>
            </a:r>
            <a:r>
              <a:rPr lang="en-US" altLang="zh-CN" sz="2000" dirty="0" err="1"/>
              <a:t>tmp</a:t>
            </a:r>
            <a:r>
              <a:rPr lang="en-US" altLang="zh-CN" sz="2000" dirty="0"/>
              <a:t>/buff</a:t>
            </a:r>
            <a:r>
              <a:rPr lang="zh-CN" altLang="en-US" sz="2000" dirty="0"/>
              <a:t>会把</a:t>
            </a:r>
            <a:r>
              <a:rPr lang="en-US" altLang="zh-CN" sz="2000" dirty="0" err="1"/>
              <a:t>abc</a:t>
            </a:r>
            <a:r>
              <a:rPr lang="zh-CN" altLang="en-US" sz="2000" dirty="0"/>
              <a:t>输出到</a:t>
            </a:r>
            <a:r>
              <a:rPr lang="en-US" altLang="zh-CN" sz="2000" dirty="0" err="1"/>
              <a:t>tmp</a:t>
            </a:r>
            <a:r>
              <a:rPr lang="en-US" altLang="zh-CN" sz="2000" dirty="0"/>
              <a:t>/buff</a:t>
            </a:r>
            <a:r>
              <a:rPr lang="zh-CN" altLang="en-US" sz="2000" dirty="0"/>
              <a:t>这个文件。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如果没有此文件则会创建这个文件并写入。但是如果文件存在并且不为空，则重定向会导致之前的数据丢失，只保存重定向的数据。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echo ‘</a:t>
            </a:r>
            <a:r>
              <a:rPr lang="en-US" altLang="zh-CN" sz="2000" dirty="0" err="1"/>
              <a:t>abc</a:t>
            </a:r>
            <a:r>
              <a:rPr lang="en-US" altLang="zh-CN" sz="2000" dirty="0"/>
              <a:t>’  &gt;&gt;  /</a:t>
            </a:r>
            <a:r>
              <a:rPr lang="en-US" altLang="zh-CN" sz="2000" dirty="0" err="1"/>
              <a:t>tmp</a:t>
            </a:r>
            <a:r>
              <a:rPr lang="en-US" altLang="zh-CN" sz="2000" dirty="0"/>
              <a:t>/buff </a:t>
            </a:r>
            <a:r>
              <a:rPr lang="zh-CN" altLang="en-US" sz="2000" dirty="0"/>
              <a:t>会把</a:t>
            </a:r>
            <a:r>
              <a:rPr lang="en-US" altLang="zh-CN" sz="2000" dirty="0" err="1"/>
              <a:t>abc</a:t>
            </a:r>
            <a:r>
              <a:rPr lang="zh-CN" altLang="en-US" sz="2000" dirty="0"/>
              <a:t>追加到文件末尾，之前的数据不会丢失。</a:t>
            </a:r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566490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重定向示例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704111"/>
            <a:ext cx="10515600" cy="4971897"/>
          </a:xfrm>
        </p:spPr>
        <p:txBody>
          <a:bodyPr>
            <a:normAutofit lnSpcReduction="10000"/>
          </a:bodyPr>
          <a:lstStyle/>
          <a:p>
            <a:r>
              <a:rPr lang="en-US" altLang="zh-CN" sz="2000" dirty="0" err="1"/>
              <a:t>wc</a:t>
            </a:r>
            <a:r>
              <a:rPr lang="en-US" altLang="zh-CN" sz="2000" dirty="0"/>
              <a:t> -l </a:t>
            </a:r>
            <a:r>
              <a:rPr lang="en-US" altLang="zh-CN" sz="2000" dirty="0" err="1"/>
              <a:t>newfile</a:t>
            </a:r>
            <a:r>
              <a:rPr lang="en-US" altLang="zh-CN" sz="2000" dirty="0"/>
              <a:t> </a:t>
            </a:r>
            <a:r>
              <a:rPr lang="zh-CN" altLang="en-US" sz="2000" dirty="0"/>
              <a:t>与 </a:t>
            </a:r>
            <a:r>
              <a:rPr lang="en-US" altLang="zh-CN" sz="2000" dirty="0" err="1"/>
              <a:t>wc</a:t>
            </a:r>
            <a:r>
              <a:rPr lang="en-US" altLang="zh-CN" sz="2000" dirty="0"/>
              <a:t> -l &lt; </a:t>
            </a:r>
            <a:r>
              <a:rPr lang="en-US" altLang="zh-CN" sz="2000" dirty="0" err="1"/>
              <a:t>newfile</a:t>
            </a:r>
            <a:r>
              <a:rPr lang="en-US" altLang="zh-CN" sz="2000" dirty="0"/>
              <a:t> </a:t>
            </a:r>
          </a:p>
          <a:p>
            <a:pPr marL="0" indent="0">
              <a:buNone/>
            </a:pPr>
            <a:r>
              <a:rPr lang="zh-CN" altLang="en-US" sz="2000" dirty="0"/>
              <a:t>   第一个是对文件进行操作；第二个是对文件内容进行操作，把文件的内容作为输入。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r>
              <a:rPr lang="en-US" altLang="zh-CN" sz="2000" dirty="0"/>
              <a:t>find / -name </a:t>
            </a:r>
            <a:r>
              <a:rPr lang="en-US" altLang="zh-CN" sz="2000" dirty="0" err="1"/>
              <a:t>gcc</a:t>
            </a:r>
            <a:r>
              <a:rPr lang="en-US" altLang="zh-CN" sz="2000" dirty="0"/>
              <a:t> &gt; output 2&gt; /dev/null</a:t>
            </a:r>
          </a:p>
          <a:p>
            <a:pPr marL="0" indent="0">
              <a:buNone/>
            </a:pPr>
            <a:r>
              <a:rPr lang="zh-CN" altLang="en-US" sz="2000" dirty="0"/>
              <a:t>    把标准输出重定向到</a:t>
            </a:r>
            <a:r>
              <a:rPr lang="en-US" altLang="zh-CN" sz="2000" dirty="0"/>
              <a:t>output</a:t>
            </a:r>
            <a:r>
              <a:rPr lang="zh-CN" altLang="en-US" sz="2000" dirty="0"/>
              <a:t>这个文件，把标准错误输出重定向到</a:t>
            </a:r>
            <a:r>
              <a:rPr lang="en-US" altLang="zh-CN" sz="2000" dirty="0"/>
              <a:t>/dev/null</a:t>
            </a:r>
            <a:r>
              <a:rPr lang="zh-CN" altLang="en-US" sz="2000" dirty="0"/>
              <a:t>这个黑洞文件。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</a:t>
            </a:r>
            <a:r>
              <a:rPr lang="zh-CN" altLang="en-US" sz="2000" dirty="0"/>
              <a:t>这个命令如果不加</a:t>
            </a:r>
            <a:r>
              <a:rPr lang="en-US" altLang="zh-CN" sz="2000" dirty="0" err="1"/>
              <a:t>sudo</a:t>
            </a:r>
            <a:r>
              <a:rPr lang="zh-CN" altLang="en-US" sz="2000" dirty="0"/>
              <a:t>的话，会有</a:t>
            </a:r>
            <a:r>
              <a:rPr lang="en-US" altLang="zh-CN" sz="2000" dirty="0"/>
              <a:t>permission denied</a:t>
            </a:r>
            <a:r>
              <a:rPr lang="zh-CN" altLang="en-US" sz="2000" dirty="0"/>
              <a:t>的错误提示，也会有正常输出项。如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</a:t>
            </a:r>
            <a:r>
              <a:rPr lang="zh-CN" altLang="en-US" sz="2000" dirty="0"/>
              <a:t>果只把标准输出重定向到</a:t>
            </a:r>
            <a:r>
              <a:rPr lang="en-US" altLang="zh-CN" sz="2000" dirty="0"/>
              <a:t>output</a:t>
            </a:r>
            <a:r>
              <a:rPr lang="zh-CN" altLang="en-US" sz="2000" dirty="0"/>
              <a:t>这个文件，那么</a:t>
            </a:r>
            <a:r>
              <a:rPr lang="en-US" altLang="zh-CN" sz="2000" dirty="0"/>
              <a:t>shell</a:t>
            </a:r>
            <a:r>
              <a:rPr lang="zh-CN" altLang="en-US" sz="2000" dirty="0"/>
              <a:t>还是会输出错误提示。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r>
              <a:rPr lang="en-US" altLang="zh-CN" sz="2000" dirty="0"/>
              <a:t>find / -name </a:t>
            </a:r>
            <a:r>
              <a:rPr lang="en-US" altLang="zh-CN" sz="2000" dirty="0" err="1"/>
              <a:t>gcc</a:t>
            </a:r>
            <a:r>
              <a:rPr lang="en-US" altLang="zh-CN" sz="2000" dirty="0"/>
              <a:t> &amp;&gt; output </a:t>
            </a:r>
            <a:r>
              <a:rPr lang="zh-CN" altLang="en-US" sz="2000" dirty="0"/>
              <a:t>或 </a:t>
            </a:r>
            <a:r>
              <a:rPr lang="en-US" altLang="zh-CN" sz="2000" dirty="0"/>
              <a:t>find / -name </a:t>
            </a:r>
            <a:r>
              <a:rPr lang="en-US" altLang="zh-CN" sz="2000" dirty="0" err="1"/>
              <a:t>gcc</a:t>
            </a:r>
            <a:r>
              <a:rPr lang="en-US" altLang="zh-CN" sz="2000" dirty="0"/>
              <a:t> &gt;&amp; output </a:t>
            </a:r>
          </a:p>
          <a:p>
            <a:pPr marL="0" indent="0">
              <a:buNone/>
            </a:pPr>
            <a:r>
              <a:rPr lang="zh-CN" altLang="en-US" sz="2000" dirty="0"/>
              <a:t>    标准输出和标准错误同时输出到</a:t>
            </a:r>
            <a:r>
              <a:rPr lang="en-US" altLang="zh-CN" sz="2000" dirty="0"/>
              <a:t>output</a:t>
            </a:r>
            <a:r>
              <a:rPr lang="zh-CN" altLang="en-US" sz="2000" dirty="0"/>
              <a:t>文件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r>
              <a:rPr lang="en-US" altLang="zh-CN" sz="2000" dirty="0"/>
              <a:t>1&gt; </a:t>
            </a:r>
            <a:r>
              <a:rPr lang="zh-CN" altLang="en-US" sz="2000" dirty="0"/>
              <a:t>等同于</a:t>
            </a:r>
            <a:r>
              <a:rPr lang="en-US" altLang="zh-CN" sz="2000" dirty="0"/>
              <a:t>&gt; </a:t>
            </a:r>
            <a:r>
              <a:rPr lang="zh-CN" altLang="en-US" sz="2000" dirty="0"/>
              <a:t>，</a:t>
            </a:r>
            <a:r>
              <a:rPr lang="en-US" altLang="zh-CN" sz="2000" dirty="0"/>
              <a:t>0&lt; </a:t>
            </a:r>
            <a:r>
              <a:rPr lang="zh-CN" altLang="en-US" sz="2000" dirty="0"/>
              <a:t>等同于</a:t>
            </a:r>
            <a:r>
              <a:rPr lang="en-US" altLang="zh-CN" sz="2000" dirty="0"/>
              <a:t>&lt;</a:t>
            </a:r>
            <a:r>
              <a:rPr lang="zh-CN" altLang="en-US" sz="2000" dirty="0"/>
              <a:t>，即前导的</a:t>
            </a:r>
            <a:r>
              <a:rPr lang="en-US" altLang="zh-CN" sz="2000" dirty="0"/>
              <a:t>0</a:t>
            </a:r>
            <a:r>
              <a:rPr lang="zh-CN" altLang="en-US" sz="2000" dirty="0"/>
              <a:t>和</a:t>
            </a:r>
            <a:r>
              <a:rPr lang="en-US" altLang="zh-CN" sz="2000" dirty="0"/>
              <a:t>1</a:t>
            </a:r>
            <a:r>
              <a:rPr lang="zh-CN" altLang="en-US" sz="2000" dirty="0"/>
              <a:t>可以省略；如果不省略，数字和重定向符号之间没有空格，前导</a:t>
            </a:r>
            <a:r>
              <a:rPr lang="en-US" altLang="zh-CN" sz="2000" dirty="0"/>
              <a:t>2</a:t>
            </a:r>
            <a:r>
              <a:rPr lang="zh-CN" altLang="en-US" sz="2000" dirty="0"/>
              <a:t>不可以省略。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4449699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管道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/>
              <a:t>把一条命令的</a:t>
            </a:r>
            <a:r>
              <a:rPr lang="en-US" altLang="zh-CN" sz="2000" dirty="0"/>
              <a:t>STDOUT</a:t>
            </a:r>
            <a:r>
              <a:rPr lang="zh-CN" altLang="en-US" sz="2000" dirty="0"/>
              <a:t>连接到另一条命令的</a:t>
            </a:r>
            <a:r>
              <a:rPr lang="en-US" altLang="zh-CN" sz="2000" dirty="0"/>
              <a:t>STDIN</a:t>
            </a:r>
            <a:r>
              <a:rPr lang="zh-CN" altLang="en-US" sz="2000" dirty="0"/>
              <a:t>上，可以用 </a:t>
            </a:r>
            <a:r>
              <a:rPr lang="en-US" altLang="zh-CN" sz="2000" dirty="0"/>
              <a:t>| </a:t>
            </a:r>
            <a:r>
              <a:rPr lang="zh-CN" altLang="en-US" sz="2000" dirty="0"/>
              <a:t>这个符号，它叫做管道。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shell</a:t>
            </a:r>
            <a:r>
              <a:rPr lang="zh-CN" altLang="en-US" sz="2000" dirty="0"/>
              <a:t>在解释命令遇到 </a:t>
            </a:r>
            <a:r>
              <a:rPr lang="en-US" altLang="zh-CN" sz="2000" dirty="0"/>
              <a:t>| </a:t>
            </a:r>
            <a:r>
              <a:rPr lang="zh-CN" altLang="en-US" sz="2000" dirty="0"/>
              <a:t>时会创建管道，并创建两个进程，把标准输入输出重定向到管道，前一个进程向管道写数据，后一个进程从管道读数据。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zh-CN" sz="2000" dirty="0"/>
              <a:t>在管道中只有标准输出才传递给下一个命令 标准错误输出直接输出到终端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0452660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管道示例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800" dirty="0"/>
              <a:t>查找名称含有</a:t>
            </a:r>
            <a:r>
              <a:rPr lang="en-US" altLang="zh-CN" sz="1800" dirty="0" err="1"/>
              <a:t>gcc</a:t>
            </a:r>
            <a:r>
              <a:rPr lang="zh-CN" altLang="en-US" sz="1800" dirty="0"/>
              <a:t>的文件并使用</a:t>
            </a:r>
            <a:r>
              <a:rPr lang="en-US" altLang="zh-CN" sz="1800" dirty="0" err="1"/>
              <a:t>wc</a:t>
            </a:r>
            <a:r>
              <a:rPr lang="zh-CN" altLang="en-US" sz="1800" dirty="0"/>
              <a:t>计数</a:t>
            </a:r>
            <a:endParaRPr lang="en-US" altLang="zh-CN" sz="1800" dirty="0"/>
          </a:p>
          <a:p>
            <a:pPr marL="457200" lvl="1" indent="0">
              <a:buNone/>
            </a:pPr>
            <a:r>
              <a:rPr lang="en-US" altLang="zh-CN" sz="1800" dirty="0" err="1"/>
              <a:t>sudo</a:t>
            </a:r>
            <a:r>
              <a:rPr lang="en-US" altLang="zh-CN" sz="1800" dirty="0"/>
              <a:t> find / -name </a:t>
            </a:r>
            <a:r>
              <a:rPr lang="en-US" altLang="zh-CN" sz="1800" dirty="0" err="1"/>
              <a:t>gcc</a:t>
            </a:r>
            <a:r>
              <a:rPr lang="en-US" altLang="zh-CN" sz="1800" dirty="0"/>
              <a:t> | </a:t>
            </a:r>
            <a:r>
              <a:rPr lang="en-US" altLang="zh-CN" sz="1800" dirty="0" err="1"/>
              <a:t>wc</a:t>
            </a:r>
            <a:r>
              <a:rPr lang="en-US" altLang="zh-CN" sz="1800" dirty="0"/>
              <a:t> –l </a:t>
            </a:r>
          </a:p>
          <a:p>
            <a:pPr lvl="1"/>
            <a:endParaRPr lang="en-US" altLang="zh-CN" sz="1800" dirty="0"/>
          </a:p>
          <a:p>
            <a:r>
              <a:rPr lang="zh-CN" altLang="en-US" sz="2000" dirty="0"/>
              <a:t>查找名称含有</a:t>
            </a:r>
            <a:r>
              <a:rPr lang="en-US" altLang="zh-CN" sz="2000" dirty="0" err="1"/>
              <a:t>ssh</a:t>
            </a:r>
            <a:r>
              <a:rPr lang="zh-CN" altLang="en-US" sz="2000" dirty="0"/>
              <a:t>的进程</a:t>
            </a:r>
            <a:endParaRPr lang="en-US" altLang="zh-CN" sz="2000" dirty="0"/>
          </a:p>
          <a:p>
            <a:pPr marL="457200" lvl="1" indent="0">
              <a:buNone/>
            </a:pPr>
            <a:r>
              <a:rPr lang="en-US" altLang="zh-CN" sz="1800" dirty="0" err="1"/>
              <a:t>ps</a:t>
            </a:r>
            <a:r>
              <a:rPr lang="en-US" altLang="zh-CN" sz="1800" dirty="0"/>
              <a:t> -</a:t>
            </a:r>
            <a:r>
              <a:rPr lang="en-US" altLang="zh-CN" sz="1800" dirty="0" err="1"/>
              <a:t>ef</a:t>
            </a:r>
            <a:r>
              <a:rPr lang="en-US" altLang="zh-CN" sz="1800" dirty="0"/>
              <a:t> | grep </a:t>
            </a:r>
            <a:r>
              <a:rPr lang="en-US" altLang="zh-CN" sz="1800" dirty="0" err="1"/>
              <a:t>ssh</a:t>
            </a:r>
            <a:endParaRPr lang="en-US" altLang="zh-CN" sz="1800" dirty="0"/>
          </a:p>
          <a:p>
            <a:pPr lvl="1"/>
            <a:endParaRPr lang="en-US" altLang="zh-CN" sz="1800" dirty="0"/>
          </a:p>
          <a:p>
            <a:r>
              <a:rPr lang="zh-CN" altLang="en-US" sz="2000" dirty="0"/>
              <a:t>分页查看内容</a:t>
            </a:r>
            <a:endParaRPr lang="en-US" altLang="zh-CN" sz="2000" dirty="0"/>
          </a:p>
          <a:p>
            <a:pPr marL="457200" lvl="1" indent="0">
              <a:buNone/>
            </a:pPr>
            <a:r>
              <a:rPr lang="en-US" altLang="zh-CN" sz="1800" dirty="0"/>
              <a:t>ls –l –R /</a:t>
            </a:r>
            <a:r>
              <a:rPr lang="en-US" altLang="zh-CN" sz="1800" dirty="0" err="1"/>
              <a:t>usr</a:t>
            </a:r>
            <a:r>
              <a:rPr lang="en-US" altLang="zh-CN" sz="1800" dirty="0"/>
              <a:t>/share | less</a:t>
            </a:r>
          </a:p>
          <a:p>
            <a:pPr lvl="1"/>
            <a:endParaRPr lang="en-US" altLang="zh-CN" sz="1800" dirty="0"/>
          </a:p>
          <a:p>
            <a:r>
              <a:rPr lang="zh-CN" altLang="en-US" sz="2000" dirty="0"/>
              <a:t>排序文件</a:t>
            </a:r>
            <a:endParaRPr lang="en-US" altLang="zh-CN" sz="2000" dirty="0"/>
          </a:p>
          <a:p>
            <a:pPr marL="457200" lvl="1" indent="0">
              <a:buNone/>
            </a:pPr>
            <a:r>
              <a:rPr lang="en-US" altLang="zh-CN" sz="1800" dirty="0"/>
              <a:t>ls | sort –r</a:t>
            </a:r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688259680"/>
      </p:ext>
    </p:extLst>
  </p:cSld>
  <p:clrMapOvr>
    <a:masterClrMapping/>
  </p:clrMapOvr>
</p:sld>
</file>

<file path=ppt/theme/theme1.xml><?xml version="1.0" encoding="utf-8"?>
<a:theme xmlns:a="http://schemas.openxmlformats.org/drawingml/2006/main" name="linux-comm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inux-empty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1390</TotalTime>
  <Words>888</Words>
  <Application>Microsoft Office PowerPoint</Application>
  <PresentationFormat>宽屏</PresentationFormat>
  <Paragraphs>73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等线</vt:lpstr>
      <vt:lpstr>等线 Light</vt:lpstr>
      <vt:lpstr>华文仿宋</vt:lpstr>
      <vt:lpstr>楷体_GB2312</vt:lpstr>
      <vt:lpstr>Arial</vt:lpstr>
      <vt:lpstr>Tahoma</vt:lpstr>
      <vt:lpstr>Wingdings</vt:lpstr>
      <vt:lpstr>linux-common</vt:lpstr>
      <vt:lpstr>linux-empty</vt:lpstr>
      <vt:lpstr>《Linux基础》</vt:lpstr>
      <vt:lpstr>标准输入输出</vt:lpstr>
      <vt:lpstr>IO重定向</vt:lpstr>
      <vt:lpstr>重定向符号</vt:lpstr>
      <vt:lpstr>重定向示例</vt:lpstr>
      <vt:lpstr>重定向示例</vt:lpstr>
      <vt:lpstr>管道</vt:lpstr>
      <vt:lpstr>管道示例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Python C</dc:creator>
  <cp:lastModifiedBy>Brave Wang</cp:lastModifiedBy>
  <cp:revision>157</cp:revision>
  <dcterms:created xsi:type="dcterms:W3CDTF">2017-12-13T00:04:01Z</dcterms:created>
  <dcterms:modified xsi:type="dcterms:W3CDTF">2018-03-02T13:03:53Z</dcterms:modified>
</cp:coreProperties>
</file>