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C21F-D263-42F0-B983-AC155A499AFC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1CA1-78F8-45D3-831D-03934D487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B1CA1-78F8-45D3-831D-03934D4871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第十六讲 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</a:rPr>
              <a:t>git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10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git介绍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72</cp:revision>
  <dcterms:created xsi:type="dcterms:W3CDTF">2017-12-13T00:04:01Z</dcterms:created>
  <dcterms:modified xsi:type="dcterms:W3CDTF">2018-05-16T05:31:27Z</dcterms:modified>
</cp:coreProperties>
</file>