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B6EE9-BDC9-469F-844A-ED2A9895708F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E9A1B-E411-497C-B930-07D9B41A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27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第十七讲 知识体系整理</a:t>
            </a:r>
            <a:endParaRPr lang="zh-CN" alt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整理结构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10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整理结构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141</cp:revision>
  <dcterms:created xsi:type="dcterms:W3CDTF">2017-12-13T00:04:01Z</dcterms:created>
  <dcterms:modified xsi:type="dcterms:W3CDTF">2018-05-16T05:30:57Z</dcterms:modified>
</cp:coreProperties>
</file>