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3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>
                <a:solidFill>
                  <a:schemeClr val="tx2">
                    <a:lumMod val="50000"/>
                  </a:schemeClr>
                </a:solidFill>
              </a:rPr>
              <a:t>第十八讲 复习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重要概念回顾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主要发行版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与</a:t>
            </a:r>
            <a:r>
              <a:rPr lang="en-US" altLang="zh-CN" dirty="0"/>
              <a:t>CentOS</a:t>
            </a:r>
            <a:r>
              <a:rPr lang="zh-CN" altLang="en-US" dirty="0"/>
              <a:t>使用上的区别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20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重要概念回顾</vt:lpstr>
      <vt:lpstr>Linux主要发行版</vt:lpstr>
      <vt:lpstr>Ubuntu与CentOS使用上的区别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68</cp:revision>
  <dcterms:created xsi:type="dcterms:W3CDTF">2017-12-13T00:04:01Z</dcterms:created>
  <dcterms:modified xsi:type="dcterms:W3CDTF">2018-05-16T05:31:09Z</dcterms:modified>
</cp:coreProperties>
</file>