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73" r:id="rId4"/>
    <p:sldId id="276" r:id="rId5"/>
    <p:sldId id="277" r:id="rId6"/>
    <p:sldId id="282" r:id="rId7"/>
    <p:sldId id="281" r:id="rId8"/>
    <p:sldId id="269" r:id="rId9"/>
    <p:sldId id="272" r:id="rId10"/>
    <p:sldId id="279" r:id="rId11"/>
    <p:sldId id="266" r:id="rId12"/>
    <p:sldId id="27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第八讲 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chown</a:t>
            </a:r>
            <a:r>
              <a:rPr lang="zh-CN" altLang="en-US" sz="2000" dirty="0"/>
              <a:t>更改文件所属用户和用户组。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96D9C-EB42-4B69-982C-E6EE41FB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974"/>
              </p:ext>
            </p:extLst>
          </p:nvPr>
        </p:nvGraphicFramePr>
        <p:xfrm>
          <a:off x="1304031" y="2583730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文件所属用户为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zh-CN" altLang="en-US" dirty="0"/>
                        <a:t>，所属用户组为</a:t>
                      </a:r>
                      <a:r>
                        <a:rPr lang="en-US" altLang="zh-CN" dirty="0" err="1"/>
                        <a:t>oklinux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:brave  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</a:t>
                      </a:r>
                      <a:r>
                        <a:rPr lang="en-US" altLang="zh-CN" dirty="0"/>
                        <a:t>hd1</a:t>
                      </a:r>
                      <a:r>
                        <a:rPr lang="zh-CN" altLang="en-US" dirty="0"/>
                        <a:t>文件所属用户组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oklinux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hd1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更改文件所属用户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chown</a:t>
                      </a:r>
                      <a:r>
                        <a:rPr lang="en-US" altLang="zh-CN"/>
                        <a:t> </a:t>
                      </a:r>
                      <a:r>
                        <a:rPr lang="en-US" altLang="zh-CN" dirty="0" err="1"/>
                        <a:t>oklinux:oklinux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 -R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递归更改所有文件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目录的用户以及用户组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硬链接（</a:t>
            </a:r>
            <a:r>
              <a:rPr lang="en-US" altLang="zh-CN" dirty="0"/>
              <a:t>hard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 [TARGET] [LINK NAME]  </a:t>
            </a:r>
            <a:r>
              <a:rPr lang="zh-CN" altLang="en-US" sz="2000" dirty="0"/>
              <a:t>默认创建硬连接。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$PWD/hd1 hd2 </a:t>
            </a:r>
            <a:r>
              <a:rPr lang="zh-CN" altLang="en-US" sz="2000" dirty="0"/>
              <a:t>会在当前目录创建文件的硬链接</a:t>
            </a:r>
            <a:r>
              <a:rPr lang="en-US" altLang="zh-CN" sz="2000" dirty="0"/>
              <a:t>hd2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在执行连接之前，存放连接的目录中不能有与链接名同名的文件。如果创建硬连接，则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文件必须存在，并且</a:t>
            </a:r>
            <a:r>
              <a:rPr lang="zh-CN" altLang="en-US" sz="2000" dirty="0">
                <a:solidFill>
                  <a:srgbClr val="C00000"/>
                </a:solidFill>
              </a:rPr>
              <a:t>不能是目录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硬链接并没有建立新文件。</a:t>
            </a:r>
            <a:r>
              <a:rPr lang="zh-CN" altLang="en-US" sz="2000" dirty="0"/>
              <a:t>相当于文件有一个别名，多个文件名使用一个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，增加了文件的硬链接计数。</a:t>
            </a:r>
            <a:r>
              <a:rPr lang="en-US" altLang="zh-CN" sz="2000" dirty="0" err="1"/>
              <a:t>rm</a:t>
            </a:r>
            <a:r>
              <a:rPr lang="zh-CN" altLang="en-US" sz="2000" dirty="0"/>
              <a:t>删除文件会减少硬链接计数，计数为</a:t>
            </a:r>
            <a:r>
              <a:rPr lang="en-US" altLang="zh-CN" sz="2000" dirty="0"/>
              <a:t>0</a:t>
            </a:r>
            <a:r>
              <a:rPr lang="zh-CN" altLang="en-US" sz="2000" dirty="0"/>
              <a:t>才会从文件系统中删除。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号仅在各文件系统下是唯一的，当 </a:t>
            </a:r>
            <a:r>
              <a:rPr lang="en-US" altLang="zh-CN" sz="2000" dirty="0"/>
              <a:t>Linux </a:t>
            </a:r>
            <a:r>
              <a:rPr lang="zh-CN" altLang="en-US" sz="2000" dirty="0"/>
              <a:t>挂载多个文件系统后将出现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号重复的现象。所以</a:t>
            </a:r>
            <a:r>
              <a:rPr lang="zh-CN" altLang="en-US" sz="2000" dirty="0">
                <a:solidFill>
                  <a:srgbClr val="C00000"/>
                </a:solidFill>
              </a:rPr>
              <a:t>创建硬链接不能跨文件系统也不能跨分区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软链接</a:t>
            </a:r>
            <a:r>
              <a:rPr lang="en-US" altLang="zh-CN" dirty="0"/>
              <a:t>/</a:t>
            </a:r>
            <a:r>
              <a:rPr lang="zh-CN" altLang="en-US" dirty="0"/>
              <a:t>符号链接（</a:t>
            </a:r>
            <a:r>
              <a:rPr lang="en-US" altLang="zh-CN" dirty="0"/>
              <a:t>soft link / symbolic link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符号链接类似于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  <a:p>
            <a:r>
              <a:rPr lang="en-US" altLang="zh-CN" sz="2000" dirty="0"/>
              <a:t>ln  –s  [TARGET]  [LINK NAME]</a:t>
            </a:r>
            <a:r>
              <a:rPr lang="zh-CN" altLang="en-US" sz="2000" dirty="0"/>
              <a:t>。用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ln  -s  /bin/date  $HOME/bin/t</a:t>
            </a:r>
            <a:r>
              <a:rPr lang="zh-CN" altLang="en-US" sz="2000" dirty="0"/>
              <a:t>。在主目录下的</a:t>
            </a:r>
            <a:r>
              <a:rPr lang="en-US" altLang="zh-CN" sz="2000" dirty="0"/>
              <a:t>bin</a:t>
            </a:r>
            <a:r>
              <a:rPr lang="zh-CN" altLang="en-US" sz="2000" dirty="0"/>
              <a:t>目录创建符号链接</a:t>
            </a:r>
            <a:r>
              <a:rPr lang="en-US" altLang="zh-CN" sz="2000" dirty="0"/>
              <a:t>t</a:t>
            </a:r>
            <a:r>
              <a:rPr lang="zh-CN" altLang="en-US" sz="2000" dirty="0"/>
              <a:t>指向</a:t>
            </a:r>
            <a:r>
              <a:rPr lang="en-US" altLang="zh-CN" sz="2000" dirty="0"/>
              <a:t>/bin/date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创建符号链接就会创建一个文件，此文件记录的是另一个文件的路径。删除源文件或目录，只删除了数据，不会删除软链接。一旦以同样文件名创建了源文件，连接将继续指向该文件的新数据。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符号链接的大小是其指向文件名称的字节数。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符号链接可以跨分区跨文件系统，在实际使用中，符号链接很普遍。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上，一切皆是文件。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外接设备也会被映射为文件，在</a:t>
            </a:r>
            <a:r>
              <a:rPr lang="en-US" altLang="zh-CN" sz="2000" dirty="0"/>
              <a:t>/dev</a:t>
            </a:r>
            <a:r>
              <a:rPr lang="zh-CN" altLang="en-US" sz="2000" dirty="0"/>
              <a:t>目录下。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目录也是文件，一种特殊的文件，记录的是其他文件的信息。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这是从</a:t>
            </a:r>
            <a:r>
              <a:rPr lang="en-US" altLang="zh-CN" sz="2000" dirty="0"/>
              <a:t>Unix</a:t>
            </a:r>
            <a:r>
              <a:rPr lang="zh-CN" altLang="en-US" sz="2000" dirty="0"/>
              <a:t>继承过来的思想，具有统一性的设计理念，对开发以及平常使用都具备统一的操作方式。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Linux</a:t>
            </a:r>
            <a:r>
              <a:rPr lang="zh-CN" altLang="en-US" sz="2000" dirty="0"/>
              <a:t>上的文件名称区分大小写，这点和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不同，</a:t>
            </a:r>
            <a:r>
              <a:rPr lang="en-US" altLang="zh-CN" sz="2000" dirty="0" err="1"/>
              <a:t>WIndows</a:t>
            </a:r>
            <a:r>
              <a:rPr lang="zh-CN" altLang="en-US" sz="2000"/>
              <a:t>是不区分的。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磁盘被分割成块进行存储，称为扇区。一般一个扇区</a:t>
            </a:r>
            <a:r>
              <a:rPr lang="en-US" altLang="zh-CN" sz="2000" dirty="0"/>
              <a:t>512</a:t>
            </a:r>
            <a:r>
              <a:rPr lang="zh-CN" altLang="en-US" sz="2000" dirty="0"/>
              <a:t>字节。文件系统在此基础上把数据存储分为</a:t>
            </a:r>
            <a:r>
              <a:rPr lang="en-US" altLang="zh-CN" sz="2000" dirty="0"/>
              <a:t>Boot block</a:t>
            </a:r>
            <a:r>
              <a:rPr lang="zh-CN" altLang="en-US" sz="2000" dirty="0"/>
              <a:t>，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zh-CN" altLang="en-US" sz="2000" dirty="0"/>
              <a:t>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几个区域。实际存储数据的是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</a:t>
            </a:r>
            <a:r>
              <a:rPr lang="zh-CN" altLang="en-US" sz="2000" dirty="0"/>
              <a:t>记录文件的类型，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存放位置等信息。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存储文件系统类型等信息。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目前默认的文件系统是</a:t>
            </a:r>
            <a:r>
              <a:rPr lang="en-US" altLang="zh-CN" sz="2000" dirty="0"/>
              <a:t>ext4</a:t>
            </a:r>
            <a:r>
              <a:rPr lang="zh-CN" altLang="en-US" sz="2000" dirty="0"/>
              <a:t>。但是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支持大部分常用的文件系统。</a:t>
            </a:r>
            <a:endParaRPr lang="en-US" altLang="zh-CN" sz="2000" dirty="0"/>
          </a:p>
          <a:p>
            <a:r>
              <a:rPr lang="en-US" altLang="zh-CN" sz="2000" dirty="0"/>
              <a:t>Boot block</a:t>
            </a:r>
            <a:r>
              <a:rPr lang="zh-CN" altLang="en-US" sz="2000" dirty="0"/>
              <a:t>对于可启动分区有用。如果系统安装在此分区，则此区域存储启动信息。</a:t>
            </a:r>
            <a:endParaRPr lang="en-US" altLang="zh-CN" sz="2000" dirty="0"/>
          </a:p>
          <a:p>
            <a:r>
              <a:rPr lang="zh-CN" altLang="en-US" sz="2000" dirty="0"/>
              <a:t>在系统层面来说，实际是通过文件路径名称找到文件的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然后对文件数据进行操作。目录文件记录了其他文件的文件名与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，对于用户使用来说，这些都是透明的，用户并不需要关心这些。</a:t>
            </a:r>
            <a:endParaRPr lang="en-US" altLang="zh-CN" sz="2000" dirty="0"/>
          </a:p>
          <a:p>
            <a:r>
              <a:rPr lang="zh-CN" altLang="en-US" sz="2000" dirty="0"/>
              <a:t>了解这些，对后面讲到的软链接与硬链接有帮助。</a:t>
            </a:r>
            <a:endParaRPr lang="en-US" altLang="zh-CN" sz="2000" dirty="0"/>
          </a:p>
        </p:txBody>
      </p:sp>
      <p:pic>
        <p:nvPicPr>
          <p:cNvPr id="5" name="Picture 2" descr="https://images0.cnblogs.com/blog/413416/201402/250221581092754.png">
            <a:extLst>
              <a:ext uri="{FF2B5EF4-FFF2-40B4-BE49-F238E27FC236}">
                <a16:creationId xmlns:a16="http://schemas.microsoft.com/office/drawing/2014/main" id="{2B8CE52F-F6E5-4E33-83CB-1FC5A83C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74" y="5158150"/>
            <a:ext cx="7879672" cy="169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21569"/>
              </p:ext>
            </p:extLst>
          </p:nvPr>
        </p:nvGraphicFramePr>
        <p:xfrm>
          <a:off x="838200" y="1703388"/>
          <a:ext cx="10515600" cy="4608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目录信息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, mv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依次为复制，删除，移动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ln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创建硬链接或符号链接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, </a:t>
                      </a:r>
                      <a:r>
                        <a:rPr lang="en-US" altLang="zh-CN" dirty="0" err="1"/>
                        <a:t>chown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更改文件权限以及更改文件所有者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tar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文件打包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解包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65837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zip/unzip , </a:t>
                      </a:r>
                      <a:r>
                        <a:rPr lang="en-US" altLang="zh-CN" dirty="0" err="1"/>
                        <a:t>gzip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gunzip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压缩与解压缩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cp,rm,rmdir,mv,stat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C225D2-10AD-4070-9362-93C68E57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40984"/>
              </p:ext>
            </p:extLst>
          </p:nvPr>
        </p:nvGraphicFramePr>
        <p:xfrm>
          <a:off x="838200" y="1703388"/>
          <a:ext cx="10515600" cy="4829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4810">
                  <a:extLst>
                    <a:ext uri="{9D8B030D-6E8A-4147-A177-3AD203B41FA5}">
                      <a16:colId xmlns:a16="http://schemas.microsoft.com/office/drawing/2014/main" val="2543207105"/>
                    </a:ext>
                  </a:extLst>
                </a:gridCol>
                <a:gridCol w="7580790">
                  <a:extLst>
                    <a:ext uri="{9D8B030D-6E8A-4147-A177-3AD203B41FA5}">
                      <a16:colId xmlns:a16="http://schemas.microsoft.com/office/drawing/2014/main" val="484249098"/>
                    </a:ext>
                  </a:extLst>
                </a:gridCol>
              </a:tblGrid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/b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/a</a:t>
                      </a:r>
                      <a:r>
                        <a:rPr lang="zh-CN" altLang="en-US" dirty="0"/>
                        <a:t>文件，到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75634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复制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fst.c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目录，名称不变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11268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–R  c/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递归复制目录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098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rmdir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目录，目录必须为空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99190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test.c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7183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 -</a:t>
                      </a:r>
                      <a:r>
                        <a:rPr lang="en-US" altLang="zh-CN" dirty="0" err="1"/>
                        <a:t>rf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强制删除</a:t>
                      </a:r>
                      <a:r>
                        <a:rPr lang="en-US" altLang="zh-CN" dirty="0" err="1"/>
                        <a:t>tmp</a:t>
                      </a:r>
                      <a:r>
                        <a:rPr lang="zh-CN" altLang="en-US" dirty="0"/>
                        <a:t>目录，目录不为空也可以删除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5254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</a:t>
                      </a:r>
                      <a:r>
                        <a:rPr lang="en-US" altLang="zh-CN" dirty="0" err="1"/>
                        <a:t>fst</a:t>
                      </a:r>
                      <a:r>
                        <a:rPr lang="en-US" altLang="zh-CN" dirty="0"/>
                        <a:t>  bin/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</a:t>
                      </a:r>
                      <a:r>
                        <a:rPr lang="en-US" altLang="zh-CN" dirty="0" err="1"/>
                        <a:t>fst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847913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mv  c/fst1  bin/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移动</a:t>
                      </a:r>
                      <a:r>
                        <a:rPr lang="en-US" altLang="zh-CN" dirty="0"/>
                        <a:t>c/fst1</a:t>
                      </a:r>
                      <a:r>
                        <a:rPr lang="zh-CN" altLang="en-US" dirty="0"/>
                        <a:t>文件到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目录，命名为</a:t>
                      </a:r>
                      <a:r>
                        <a:rPr lang="en-US" altLang="zh-CN" dirty="0" err="1"/>
                        <a:t>fst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38662"/>
                  </a:ext>
                </a:extLst>
              </a:tr>
              <a:tr h="53662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stat  </a:t>
                      </a:r>
                      <a:r>
                        <a:rPr lang="en-US" altLang="zh-CN" dirty="0" err="1"/>
                        <a:t>tmp</a:t>
                      </a:r>
                      <a:r>
                        <a:rPr lang="en-US" altLang="zh-CN" dirty="0"/>
                        <a:t>/run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显示文件详细信息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2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列出文件权限等信息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 -li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1800" dirty="0"/>
              <a:t>第一项表示文件对应的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号；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第二项</a:t>
            </a:r>
            <a:r>
              <a:rPr lang="en-US" altLang="zh-CN" sz="1800" dirty="0"/>
              <a:t>d</a:t>
            </a:r>
            <a:r>
              <a:rPr lang="zh-CN" altLang="en-US" sz="1800" dirty="0"/>
              <a:t>表示目录，</a:t>
            </a:r>
            <a:r>
              <a:rPr lang="en-US" altLang="zh-CN" sz="1800" dirty="0"/>
              <a:t>l</a:t>
            </a:r>
            <a:r>
              <a:rPr lang="zh-CN" altLang="en-US" sz="1800" dirty="0"/>
              <a:t>表示链接文件，</a:t>
            </a:r>
            <a:r>
              <a:rPr lang="en-US" altLang="zh-CN" sz="1800" dirty="0"/>
              <a:t>-</a:t>
            </a:r>
            <a:r>
              <a:rPr lang="zh-CN" altLang="en-US" sz="1800" dirty="0"/>
              <a:t>是普通文件，</a:t>
            </a:r>
            <a:r>
              <a:rPr lang="en-US" altLang="zh-CN" sz="1800" dirty="0"/>
              <a:t>r</a:t>
            </a:r>
            <a:r>
              <a:rPr lang="zh-CN" altLang="en-US" sz="1800" dirty="0"/>
              <a:t>，</a:t>
            </a:r>
            <a:r>
              <a:rPr lang="en-US" altLang="zh-CN" sz="1800" dirty="0"/>
              <a:t>w</a:t>
            </a:r>
            <a:r>
              <a:rPr lang="zh-CN" altLang="en-US" sz="1800" dirty="0"/>
              <a:t>，</a:t>
            </a:r>
            <a:r>
              <a:rPr lang="en-US" altLang="zh-CN" sz="1800" dirty="0"/>
              <a:t>x</a:t>
            </a:r>
            <a:r>
              <a:rPr lang="zh-CN" altLang="en-US" sz="1800" dirty="0"/>
              <a:t>分别表示可读，可写，可执行。连续三个分别表示文件所属用户具有的权限，文件所属组具有的权限，其他用户具有的权限。</a:t>
            </a:r>
            <a:r>
              <a:rPr lang="en-US" altLang="zh-CN" sz="1800" dirty="0"/>
              <a:t>-</a:t>
            </a:r>
            <a:r>
              <a:rPr lang="zh-CN" altLang="en-US" sz="1800" dirty="0"/>
              <a:t>表示没有权限。</a:t>
            </a:r>
            <a:endParaRPr lang="en-US" altLang="zh-CN" sz="1800" dirty="0"/>
          </a:p>
          <a:p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1800" dirty="0">
                <a:solidFill>
                  <a:srgbClr val="C00000"/>
                </a:solidFill>
              </a:rPr>
              <a:t>第三项是文件的硬链接数。</a:t>
            </a:r>
            <a:r>
              <a:rPr lang="zh-CN" altLang="en-US" sz="1800" dirty="0"/>
              <a:t>第四，五项是文件所属用户和文件所属组。第六项是文件大小，字节为单位。接下来是创建时间，文件名。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FB91-2868-460D-9161-F82A13B4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64" y="1992131"/>
            <a:ext cx="7489054" cy="21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r</a:t>
            </a:r>
            <a:r>
              <a:rPr lang="zh-CN" altLang="en-US" sz="2000" dirty="0"/>
              <a:t>：可读</a:t>
            </a:r>
            <a:endParaRPr lang="en-US" altLang="zh-CN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：可写，可以更改文件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目录的内容，可以删除文件</a:t>
            </a:r>
            <a:r>
              <a:rPr lang="en-US" altLang="zh-CN" sz="2000" dirty="0"/>
              <a:t>/</a:t>
            </a:r>
            <a:r>
              <a:rPr lang="zh-CN" altLang="en-US" sz="2000" dirty="0"/>
              <a:t>目录。</a:t>
            </a:r>
            <a:endParaRPr lang="en-US" altLang="zh-CN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：可执行，程序要具有可执行权限。目录必须要有可执行权限才可以进入。</a:t>
            </a:r>
            <a:endParaRPr lang="en-US" altLang="zh-CN" sz="2000" dirty="0"/>
          </a:p>
          <a:p>
            <a:r>
              <a:rPr lang="zh-CN" altLang="en-US" sz="2000" dirty="0"/>
              <a:t>八进制采用三个位表示，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占有的位分别为：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r </a:t>
            </a:r>
            <a:r>
              <a:rPr lang="zh-CN" altLang="en-US" sz="1800" dirty="0"/>
              <a:t>：</a:t>
            </a:r>
            <a:r>
              <a:rPr lang="en-US" altLang="zh-CN" sz="1800" dirty="0"/>
              <a:t>100</a:t>
            </a:r>
            <a:r>
              <a:rPr lang="zh-CN" altLang="en-US" sz="1800" dirty="0"/>
              <a:t>； </a:t>
            </a:r>
            <a:r>
              <a:rPr lang="en-US" altLang="zh-CN" sz="1800" dirty="0"/>
              <a:t>w</a:t>
            </a:r>
            <a:r>
              <a:rPr lang="zh-CN" altLang="en-US" sz="1800" dirty="0"/>
              <a:t>：</a:t>
            </a:r>
            <a:r>
              <a:rPr lang="en-US" altLang="zh-CN" sz="1800" dirty="0"/>
              <a:t>010</a:t>
            </a:r>
            <a:r>
              <a:rPr lang="zh-CN" altLang="en-US" sz="1800" dirty="0"/>
              <a:t>； </a:t>
            </a:r>
            <a:r>
              <a:rPr lang="en-US" altLang="zh-CN" sz="1800" dirty="0"/>
              <a:t>x</a:t>
            </a:r>
            <a:r>
              <a:rPr lang="zh-CN" altLang="en-US" sz="1800" dirty="0"/>
              <a:t>：</a:t>
            </a:r>
            <a:r>
              <a:rPr lang="en-US" altLang="zh-CN" sz="1800" dirty="0"/>
              <a:t>001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FB50-B743-4435-ABB1-2C26CEEFB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16848"/>
              </p:ext>
            </p:extLst>
          </p:nvPr>
        </p:nvGraphicFramePr>
        <p:xfrm>
          <a:off x="1144232" y="4034497"/>
          <a:ext cx="9224886" cy="2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962">
                  <a:extLst>
                    <a:ext uri="{9D8B030D-6E8A-4147-A177-3AD203B41FA5}">
                      <a16:colId xmlns:a16="http://schemas.microsoft.com/office/drawing/2014/main" val="2654782493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487782061"/>
                    </a:ext>
                  </a:extLst>
                </a:gridCol>
                <a:gridCol w="3074962">
                  <a:extLst>
                    <a:ext uri="{9D8B030D-6E8A-4147-A177-3AD203B41FA5}">
                      <a16:colId xmlns:a16="http://schemas.microsoft.com/office/drawing/2014/main" val="1369987776"/>
                    </a:ext>
                  </a:extLst>
                </a:gridCol>
              </a:tblGrid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其他用户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0434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w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  -  x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92862"/>
                  </a:ext>
                </a:extLst>
              </a:tr>
              <a:tr h="559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1  1  1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1  0  1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17683"/>
                  </a:ext>
                </a:extLst>
              </a:tr>
              <a:tr h="55969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八进制表示：</a:t>
                      </a:r>
                      <a:r>
                        <a:rPr lang="en-US" altLang="zh-CN" sz="2800" dirty="0"/>
                        <a:t>755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9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      </a:t>
            </a:r>
            <a:r>
              <a:rPr lang="zh-CN" altLang="en-US" sz="1800" dirty="0"/>
              <a:t>显示权限掩码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umask</a:t>
            </a:r>
            <a:r>
              <a:rPr lang="en-US" altLang="zh-CN" sz="1800" dirty="0"/>
              <a:t>  022 </a:t>
            </a:r>
            <a:r>
              <a:rPr lang="zh-CN" altLang="en-US" sz="1800" dirty="0"/>
              <a:t>设置权限掩码</a:t>
            </a:r>
            <a:endParaRPr lang="en-US" altLang="zh-CN" sz="1800" dirty="0"/>
          </a:p>
          <a:p>
            <a:r>
              <a:rPr lang="zh-CN" altLang="en-US" sz="2000" dirty="0"/>
              <a:t>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命令增加这一权限；但是目录则允许设置执行权限。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</a:t>
            </a:r>
            <a:r>
              <a:rPr lang="zh-CN" altLang="en-US" sz="2000"/>
              <a:t>皆可。</a:t>
            </a:r>
            <a:endParaRPr lang="en-US" altLang="zh-CN" sz="2000" dirty="0"/>
          </a:p>
          <a:p>
            <a:r>
              <a:rPr lang="zh-CN" altLang="en-US" sz="2000" dirty="0"/>
              <a:t>使用示例：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D783E-2149-49EA-8B64-07B7BDB1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18158"/>
              </p:ext>
            </p:extLst>
          </p:nvPr>
        </p:nvGraphicFramePr>
        <p:xfrm>
          <a:off x="1304031" y="2716895"/>
          <a:ext cx="9437950" cy="2845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5523">
                  <a:extLst>
                    <a:ext uri="{9D8B030D-6E8A-4147-A177-3AD203B41FA5}">
                      <a16:colId xmlns:a16="http://schemas.microsoft.com/office/drawing/2014/main" val="2162854718"/>
                    </a:ext>
                  </a:extLst>
                </a:gridCol>
                <a:gridCol w="5992427">
                  <a:extLst>
                    <a:ext uri="{9D8B030D-6E8A-4147-A177-3AD203B41FA5}">
                      <a16:colId xmlns:a16="http://schemas.microsoft.com/office/drawing/2014/main" val="2014640472"/>
                    </a:ext>
                  </a:extLst>
                </a:gridCol>
              </a:tblGrid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755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bin/</a:t>
                      </a:r>
                      <a:r>
                        <a:rPr lang="en-US" altLang="zh-CN" dirty="0" err="1"/>
                        <a:t>pse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rwxr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xr</a:t>
                      </a:r>
                      <a:r>
                        <a:rPr lang="en-US" altLang="zh-CN" dirty="0"/>
                        <a:t>-x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58609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+x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添加可执行权限，所属用户与用户组具备可执行权限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643624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-w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去掉写权限，用户，用户组，其他用户都会去掉写权限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08218"/>
                  </a:ext>
                </a:extLst>
              </a:tr>
              <a:tr h="71142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u=</a:t>
                      </a:r>
                      <a:r>
                        <a:rPr lang="en-US" altLang="zh-CN" dirty="0" err="1"/>
                        <a:t>rwx,g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rx,o</a:t>
                      </a:r>
                      <a:r>
                        <a:rPr lang="en-US" altLang="zh-CN" dirty="0"/>
                        <a:t>=r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相当于</a:t>
                      </a:r>
                      <a:r>
                        <a:rPr lang="en-US" altLang="zh-CN" dirty="0" err="1"/>
                        <a:t>chmod</a:t>
                      </a:r>
                      <a:r>
                        <a:rPr lang="en-US" altLang="zh-CN" dirty="0"/>
                        <a:t>  754  bin/</a:t>
                      </a:r>
                      <a:r>
                        <a:rPr lang="en-US" altLang="zh-CN" dirty="0" err="1"/>
                        <a:t>pse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1301</Words>
  <Application>Microsoft Office PowerPoint</Application>
  <PresentationFormat>宽屏</PresentationFormat>
  <Paragraphs>137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相关命令</vt:lpstr>
      <vt:lpstr>cp,rm,rmdir,mv,stat</vt:lpstr>
      <vt:lpstr>列出文件权限等信息</vt:lpstr>
      <vt:lpstr>文件权限与标志位</vt:lpstr>
      <vt:lpstr>文件默认权限</vt:lpstr>
      <vt:lpstr>更改文件权限</vt:lpstr>
      <vt:lpstr>更改文件所属用户与所属组</vt:lpstr>
      <vt:lpstr>硬链接（hard link）</vt:lpstr>
      <vt:lpstr>软链接/符号链接（soft link / symbolic link）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340</cp:revision>
  <dcterms:created xsi:type="dcterms:W3CDTF">2017-12-13T00:04:01Z</dcterms:created>
  <dcterms:modified xsi:type="dcterms:W3CDTF">2018-03-19T07:13:46Z</dcterms:modified>
</cp:coreProperties>
</file>