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67" r:id="rId8"/>
    <p:sldId id="264" r:id="rId9"/>
    <p:sldId id="279" r:id="rId10"/>
    <p:sldId id="278" r:id="rId11"/>
    <p:sldId id="27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第三讲 </a:t>
            </a:r>
            <a:r>
              <a:rPr lang="zh-CN" altLang="en-US" sz="3600" dirty="0">
                <a:solidFill>
                  <a:srgbClr val="C00000"/>
                </a:solidFill>
              </a:rPr>
              <a:t>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键自动补齐 命令补全 路径补全</a:t>
            </a:r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</a:t>
            </a:r>
            <a:endParaRPr lang="zh-CN" altLang="zh-CN" sz="2000" dirty="0"/>
          </a:p>
          <a:p>
            <a:r>
              <a:rPr lang="en-US" altLang="zh-CN" sz="2000" dirty="0"/>
              <a:t>control-a </a:t>
            </a:r>
            <a:r>
              <a:rPr lang="zh-CN" altLang="en-US" sz="2000" dirty="0"/>
              <a:t>行首，</a:t>
            </a:r>
            <a:r>
              <a:rPr lang="en-US" altLang="zh-CN" sz="2000" dirty="0"/>
              <a:t>control-e </a:t>
            </a:r>
            <a:r>
              <a:rPr lang="zh-CN" altLang="en-US" sz="2000" dirty="0"/>
              <a:t>行尾</a:t>
            </a:r>
            <a:endParaRPr lang="en-US" altLang="zh-CN" sz="2000" dirty="0"/>
          </a:p>
          <a:p>
            <a:r>
              <a:rPr lang="en-US" altLang="zh-CN" sz="2000" dirty="0"/>
              <a:t>control-l </a:t>
            </a:r>
            <a:r>
              <a:rPr lang="zh-CN" altLang="en-US" sz="2000" dirty="0"/>
              <a:t>清屏</a:t>
            </a:r>
            <a:endParaRPr lang="en-US" altLang="zh-CN" sz="2000" dirty="0"/>
          </a:p>
          <a:p>
            <a:r>
              <a:rPr lang="en-US" altLang="zh-CN" sz="2000" dirty="0"/>
              <a:t>control-c </a:t>
            </a:r>
            <a:r>
              <a:rPr lang="zh-CN" altLang="zh-CN" sz="2000" dirty="0"/>
              <a:t>取消执行</a:t>
            </a:r>
            <a:endParaRPr lang="en-US" altLang="zh-CN" sz="2000" dirty="0"/>
          </a:p>
          <a:p>
            <a:r>
              <a:rPr lang="en-US" altLang="zh-CN" sz="2000" dirty="0"/>
              <a:t>control-d </a:t>
            </a:r>
            <a:r>
              <a:rPr lang="zh-CN" altLang="en-US" sz="2000"/>
              <a:t>退出</a:t>
            </a:r>
            <a:r>
              <a:rPr lang="en-US" altLang="zh-CN" sz="2000"/>
              <a:t>shell</a:t>
            </a:r>
            <a:r>
              <a:rPr lang="zh-CN" altLang="en-US" sz="20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044787"/>
              </p:ext>
            </p:extLst>
          </p:nvPr>
        </p:nvGraphicFramePr>
        <p:xfrm>
          <a:off x="838200" y="1703388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27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018973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删除给定的文件和目录。如果目录不为空，需要使用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rf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连接文件并打印到标准输出设备上。</a:t>
                      </a:r>
                      <a:r>
                        <a:rPr lang="en-US" altLang="zh-CN" dirty="0"/>
                        <a:t>cat</a:t>
                      </a:r>
                      <a:r>
                        <a:rPr lang="zh-CN" altLang="en-US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以全屏幕的方式按页显示文本文件的内容，功能比</a:t>
                      </a:r>
                      <a:r>
                        <a:rPr lang="en-US" altLang="zh-CN" dirty="0"/>
                        <a:t>more</a:t>
                      </a:r>
                      <a:r>
                        <a:rPr lang="zh-CN" altLang="en-US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r>
              <a:rPr lang="zh-CN" altLang="en-US" sz="2000" dirty="0"/>
              <a:t>其他发行版也有使用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这几个概念特别容易混淆，终端是一个</a:t>
            </a:r>
            <a:r>
              <a:rPr lang="zh-CN" altLang="en-US" sz="2000" b="1" dirty="0"/>
              <a:t>设备</a:t>
            </a:r>
            <a:r>
              <a:rPr lang="zh-CN" altLang="en-US" sz="2000" dirty="0"/>
              <a:t>，而虚拟控制台是操作系统的功能。而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是一个用户界面，或称之为“命令解析器”。</a:t>
            </a:r>
            <a:r>
              <a:rPr lang="en-US" altLang="zh-CN" sz="2000" dirty="0"/>
              <a:t>shell</a:t>
            </a:r>
            <a:r>
              <a:rPr lang="zh-CN" altLang="en-US" sz="2000" dirty="0"/>
              <a:t>俗称“壳”，用来与“核”相区别，也是一个非常传神的解释。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接收用户输入的命令并把它送入内核去执行，由内核完成进程的创建等工作。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endParaRPr lang="zh-CN" altLang="en-US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/>
              <a:t>hash</a:t>
            </a:r>
            <a:r>
              <a:rPr lang="zh-CN" altLang="en-US" sz="2000" dirty="0"/>
              <a:t>表会缓存外部命令所在位置。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hash -d &lt;command&gt;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dirty="0"/>
              <a:t>删除</a:t>
            </a:r>
            <a:r>
              <a:rPr lang="en-US" altLang="zh-CN" sz="2000" dirty="0"/>
              <a:t>&lt;command&gt;</a:t>
            </a:r>
            <a:r>
              <a:rPr lang="zh-CN" altLang="en-US" sz="2000" dirty="0"/>
              <a:t>命令的缓存；</a:t>
            </a:r>
            <a:r>
              <a:rPr lang="en-US" altLang="zh-CN" sz="2000" dirty="0"/>
              <a:t>hash -r </a:t>
            </a:r>
            <a:r>
              <a:rPr lang="zh-CN" altLang="en-US" sz="2000" dirty="0"/>
              <a:t>清空缓存表</a:t>
            </a:r>
            <a:endParaRPr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命令类型：</a:t>
            </a:r>
            <a:r>
              <a:rPr lang="en-US" altLang="zh-CN" sz="2000" dirty="0"/>
              <a:t>alias</a:t>
            </a:r>
            <a:r>
              <a:rPr lang="zh-CN" altLang="en-US" sz="2000" dirty="0"/>
              <a:t>：别名。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keyword</a:t>
            </a:r>
            <a:r>
              <a:rPr lang="zh-CN" altLang="en-US" sz="2000" dirty="0"/>
              <a:t>：关键字，</a:t>
            </a:r>
            <a:r>
              <a:rPr lang="en-US" altLang="zh-CN" sz="2000" dirty="0"/>
              <a:t>Shell</a:t>
            </a:r>
            <a:r>
              <a:rPr lang="zh-CN" altLang="en-US" sz="2000" dirty="0"/>
              <a:t>保留字。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function</a:t>
            </a:r>
            <a:r>
              <a:rPr lang="zh-CN" altLang="en-US" sz="2000" dirty="0"/>
              <a:t>：函数，</a:t>
            </a:r>
            <a:r>
              <a:rPr lang="en-US" altLang="zh-CN" sz="2000" dirty="0"/>
              <a:t>Shell</a:t>
            </a:r>
            <a:r>
              <a:rPr lang="zh-CN" altLang="en-US" sz="2000" dirty="0"/>
              <a:t>函数。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 err="1"/>
              <a:t>builtin</a:t>
            </a:r>
            <a:r>
              <a:rPr lang="zh-CN" altLang="en-US" sz="2000" dirty="0"/>
              <a:t>：内建命令，</a:t>
            </a:r>
            <a:r>
              <a:rPr lang="en-US" altLang="zh-CN" sz="2000" dirty="0"/>
              <a:t>Shell</a:t>
            </a:r>
            <a:r>
              <a:rPr lang="zh-CN" altLang="en-US" sz="2000" dirty="0"/>
              <a:t>内部命令。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file</a:t>
            </a:r>
            <a:r>
              <a:rPr lang="zh-CN" altLang="en-US" sz="2000" dirty="0"/>
              <a:t>：文件，磁盘文件，外部命令。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unfound</a:t>
            </a:r>
            <a:r>
              <a:rPr lang="zh-CN" altLang="en-US" sz="2000" dirty="0"/>
              <a:t>：没有找到。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，保存文件。</a:t>
            </a:r>
            <a:endParaRPr lang="en-US" altLang="zh-CN" sz="2000" dirty="0"/>
          </a:p>
          <a:p>
            <a:r>
              <a:rPr lang="zh-CN" altLang="en-US" sz="2000" dirty="0"/>
              <a:t>然后运行</a:t>
            </a:r>
            <a:r>
              <a:rPr lang="en-US" altLang="zh-CN" sz="2000" dirty="0"/>
              <a:t>source  .profile</a:t>
            </a:r>
          </a:p>
          <a:p>
            <a:r>
              <a:rPr lang="zh-CN" altLang="en-US" sz="2000" dirty="0"/>
              <a:t>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</a:t>
            </a:r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</a:t>
            </a:r>
          </a:p>
          <a:p>
            <a:pPr marL="0" indent="0">
              <a:buNone/>
            </a:pPr>
            <a:r>
              <a:rPr lang="zh-CN" altLang="en-US" sz="2000" dirty="0"/>
              <a:t>  命令字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1126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命令搜索路径</vt:lpstr>
      <vt:lpstr>添加其他路径</vt:lpstr>
      <vt:lpstr>获得命令帮助</vt:lpstr>
      <vt:lpstr>Linux命令格式</vt:lpstr>
      <vt:lpstr>shell使用小技巧</vt:lpstr>
      <vt:lpstr>终端常用命令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187</cp:revision>
  <dcterms:created xsi:type="dcterms:W3CDTF">2017-12-13T00:04:01Z</dcterms:created>
  <dcterms:modified xsi:type="dcterms:W3CDTF">2018-02-25T02:28:41Z</dcterms:modified>
</cp:coreProperties>
</file>