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71" r:id="rId4"/>
    <p:sldId id="265" r:id="rId5"/>
    <p:sldId id="272" r:id="rId6"/>
    <p:sldId id="273" r:id="rId7"/>
    <p:sldId id="274" r:id="rId8"/>
    <p:sldId id="268" r:id="rId9"/>
    <p:sldId id="27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2">
                    <a:lumMod val="50000"/>
                  </a:schemeClr>
                </a:solidFill>
              </a:rPr>
              <a:t>第四讲 </a:t>
            </a:r>
            <a:r>
              <a:rPr lang="en-US" altLang="zh-CN" sz="3600" dirty="0">
                <a:solidFill>
                  <a:srgbClr val="C00000"/>
                </a:solidFill>
              </a:rPr>
              <a:t>IO</a:t>
            </a:r>
            <a:r>
              <a:rPr lang="zh-CN" altLang="en-US" sz="3600" dirty="0">
                <a:solidFill>
                  <a:srgbClr val="C00000"/>
                </a:solidFill>
              </a:rPr>
              <a:t>重定向与管道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标准输入输出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每个进程都至少有</a:t>
            </a:r>
            <a:r>
              <a:rPr lang="en-US" altLang="zh-CN" sz="2000" dirty="0"/>
              <a:t>3</a:t>
            </a:r>
            <a:r>
              <a:rPr lang="zh-CN" altLang="en-US" sz="2000" dirty="0"/>
              <a:t>个信道：标准输入</a:t>
            </a:r>
            <a:r>
              <a:rPr lang="en-US" altLang="zh-CN" sz="2000" dirty="0"/>
              <a:t>-STDIN</a:t>
            </a:r>
            <a:r>
              <a:rPr lang="zh-CN" altLang="en-US" sz="2000" dirty="0"/>
              <a:t>、标准输出</a:t>
            </a:r>
            <a:r>
              <a:rPr lang="en-US" altLang="zh-CN" sz="2000" dirty="0"/>
              <a:t>-STDOUT</a:t>
            </a:r>
            <a:r>
              <a:rPr lang="zh-CN" altLang="en-US" sz="2000" dirty="0"/>
              <a:t>、标准错误</a:t>
            </a:r>
            <a:r>
              <a:rPr lang="en-US" altLang="zh-CN" sz="2000" dirty="0"/>
              <a:t>-STDERR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</a:t>
            </a:r>
            <a:r>
              <a:rPr lang="zh-CN" altLang="en-US" sz="2000" dirty="0"/>
              <a:t>标准输入：文件描述符为</a:t>
            </a:r>
            <a:r>
              <a:rPr lang="en-US" altLang="zh-CN" sz="2000" dirty="0"/>
              <a:t>0</a:t>
            </a:r>
            <a:r>
              <a:rPr lang="zh-CN" altLang="en-US" sz="2000" dirty="0"/>
              <a:t>，默认指向终端（在虚拟终端中即为键盘）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</a:t>
            </a:r>
            <a:r>
              <a:rPr lang="zh-CN" altLang="en-US" sz="2000" dirty="0"/>
              <a:t>标准输出：文件描述符为</a:t>
            </a:r>
            <a:r>
              <a:rPr lang="en-US" altLang="zh-CN" sz="2000" dirty="0"/>
              <a:t>1</a:t>
            </a:r>
            <a:r>
              <a:rPr lang="zh-CN" altLang="en-US" sz="2000" dirty="0"/>
              <a:t>，默认指向终端（在虚拟终端中即为屏幕）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</a:t>
            </a:r>
            <a:r>
              <a:rPr lang="zh-CN" altLang="en-US" sz="2000" dirty="0"/>
              <a:t>标准错误：文件描述符为</a:t>
            </a:r>
            <a:r>
              <a:rPr lang="en-US" altLang="zh-CN" sz="2000" dirty="0"/>
              <a:t>2</a:t>
            </a:r>
            <a:r>
              <a:rPr lang="zh-CN" altLang="en-US" sz="2000" dirty="0"/>
              <a:t>，默认指向终端（在虚拟终端中即为屏幕）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</a:t>
            </a:r>
            <a:r>
              <a:rPr lang="zh-CN" altLang="en-US" sz="2000" dirty="0"/>
              <a:t>在</a:t>
            </a:r>
            <a:r>
              <a:rPr lang="en-US" altLang="zh-CN" sz="2000" dirty="0"/>
              <a:t>Linux</a:t>
            </a:r>
            <a:r>
              <a:rPr lang="zh-CN" altLang="en-US" sz="2000" dirty="0"/>
              <a:t>中一切皆文件，所以标准输入、标准输出、标准错误都有对应的文件，而这种对应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</a:t>
            </a:r>
            <a:r>
              <a:rPr lang="zh-CN" altLang="en-US" sz="2000" dirty="0"/>
              <a:t>关系是通过文件描述符来实现的，我们在重定向的时候还会用到它们。</a:t>
            </a:r>
            <a:endParaRPr lang="en-US" altLang="zh-CN" sz="2000" dirty="0"/>
          </a:p>
          <a:p>
            <a:r>
              <a:rPr lang="zh-CN" altLang="en-US" sz="2000" dirty="0"/>
              <a:t>对于一个进程来说，它从描述符</a:t>
            </a:r>
            <a:r>
              <a:rPr lang="en-US" altLang="zh-CN" sz="2000" dirty="0"/>
              <a:t>0</a:t>
            </a:r>
            <a:r>
              <a:rPr lang="zh-CN" altLang="en-US" sz="2000" dirty="0"/>
              <a:t>指向的文件读取输入信息，把执行结果送到描述符</a:t>
            </a:r>
            <a:r>
              <a:rPr lang="en-US" altLang="zh-CN" sz="2000" dirty="0"/>
              <a:t>1</a:t>
            </a:r>
            <a:r>
              <a:rPr lang="zh-CN" altLang="en-US" sz="2000" dirty="0"/>
              <a:t>指向的文件，把出错信息送到描述符</a:t>
            </a:r>
            <a:r>
              <a:rPr lang="en-US" altLang="zh-CN" sz="2000" dirty="0"/>
              <a:t>2</a:t>
            </a:r>
            <a:r>
              <a:rPr lang="zh-CN" altLang="en-US" sz="2000" dirty="0"/>
              <a:t>指向的文件，而不关心这些文件具体是什么。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9381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IO</a:t>
            </a:r>
            <a:r>
              <a:rPr lang="zh-CN" altLang="en-US" dirty="0"/>
              <a:t>重定向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在</a:t>
            </a:r>
            <a:r>
              <a:rPr lang="en-US" altLang="zh-CN" sz="2000" dirty="0"/>
              <a:t>shell</a:t>
            </a:r>
            <a:r>
              <a:rPr lang="zh-CN" altLang="en-US" sz="2000" dirty="0"/>
              <a:t>中输入命令运行程序，程序的正常输出信息（标准输出）和一些出错信息（标准错误）会通过</a:t>
            </a:r>
            <a:r>
              <a:rPr lang="en-US" altLang="zh-CN" sz="2000" dirty="0"/>
              <a:t>shell</a:t>
            </a:r>
            <a:r>
              <a:rPr lang="zh-CN" altLang="en-US" sz="2000" dirty="0"/>
              <a:t>显示在屏幕上。有时候我们并不需要把这些输出信息（包括标准输出和标准错误）显示在屏幕上，或需要把这些输出信息保存在一个文件中，这时就需要进行输出重定向。输入重定向也是如此。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执行重定向操作的是</a:t>
            </a:r>
            <a:r>
              <a:rPr lang="en-US" altLang="zh-CN" sz="2000" dirty="0"/>
              <a:t>shell</a:t>
            </a:r>
            <a:r>
              <a:rPr lang="zh-CN" altLang="en-US" sz="2000" dirty="0"/>
              <a:t>，而不是程序。</a:t>
            </a:r>
            <a:r>
              <a:rPr lang="en-US" altLang="zh-CN" sz="2000" dirty="0"/>
              <a:t>shell</a:t>
            </a:r>
            <a:r>
              <a:rPr lang="zh-CN" altLang="en-US" sz="2000" dirty="0"/>
              <a:t>把重定向符号解释成指令，将标准输出（或标准错误）指向文件，而不是当前显示设备。输入重定向也是如此。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6649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重定向符号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shell</a:t>
            </a:r>
            <a:r>
              <a:rPr lang="zh-CN" altLang="en-US" sz="2000" dirty="0"/>
              <a:t>将</a:t>
            </a:r>
            <a:r>
              <a:rPr lang="en-US" altLang="zh-CN" sz="2000" dirty="0"/>
              <a:t>&lt;</a:t>
            </a:r>
            <a:r>
              <a:rPr lang="zh-CN" altLang="en-US" sz="2000" dirty="0"/>
              <a:t>、</a:t>
            </a:r>
            <a:r>
              <a:rPr lang="en-US" altLang="zh-CN" sz="2000" dirty="0"/>
              <a:t>&gt;</a:t>
            </a:r>
            <a:r>
              <a:rPr lang="zh-CN" altLang="en-US" sz="2000" dirty="0"/>
              <a:t>、</a:t>
            </a:r>
            <a:r>
              <a:rPr lang="en-US" altLang="zh-CN" sz="2000" dirty="0"/>
              <a:t>&gt;&gt;</a:t>
            </a:r>
            <a:r>
              <a:rPr lang="zh-CN" altLang="en-US" sz="2000" dirty="0"/>
              <a:t>解释成指令，用来把一条命令的输入或输出重定向到一个文件。</a:t>
            </a:r>
            <a:r>
              <a:rPr lang="en-US" altLang="zh-CN" sz="2000" dirty="0"/>
              <a:t>&lt;</a:t>
            </a:r>
            <a:r>
              <a:rPr lang="zh-CN" altLang="en-US" sz="2000" dirty="0"/>
              <a:t>这个符号把这条命令的</a:t>
            </a:r>
            <a:r>
              <a:rPr lang="en-US" altLang="zh-CN" sz="2000" dirty="0"/>
              <a:t>STDIN</a:t>
            </a:r>
            <a:r>
              <a:rPr lang="zh-CN" altLang="en-US" sz="2000" dirty="0"/>
              <a:t>和已有的某个文件的内容联系起来。符号</a:t>
            </a:r>
            <a:r>
              <a:rPr lang="en-US" altLang="zh-CN" sz="2000" dirty="0"/>
              <a:t>&gt;</a:t>
            </a:r>
            <a:r>
              <a:rPr lang="zh-CN" altLang="en-US" sz="2000" dirty="0"/>
              <a:t>和</a:t>
            </a:r>
            <a:r>
              <a:rPr lang="en-US" altLang="zh-CN" sz="2000" dirty="0"/>
              <a:t>&gt;&gt;</a:t>
            </a:r>
            <a:r>
              <a:rPr lang="zh-CN" altLang="en-US" sz="2000" dirty="0"/>
              <a:t>则仅重定向</a:t>
            </a:r>
            <a:r>
              <a:rPr lang="en-US" altLang="zh-CN" sz="2000" dirty="0"/>
              <a:t>STDOUT</a:t>
            </a:r>
            <a:r>
              <a:rPr lang="zh-CN" altLang="en-US" sz="2000" dirty="0"/>
              <a:t>，</a:t>
            </a:r>
            <a:r>
              <a:rPr lang="en-US" altLang="zh-CN" sz="2000" dirty="0"/>
              <a:t>&gt;</a:t>
            </a:r>
            <a:r>
              <a:rPr lang="zh-CN" altLang="en-US" sz="2000" dirty="0"/>
              <a:t>会替换文件中的现有内容，</a:t>
            </a:r>
            <a:r>
              <a:rPr lang="en-US" altLang="zh-CN" sz="2000" dirty="0"/>
              <a:t>&gt;&gt;</a:t>
            </a:r>
            <a:r>
              <a:rPr lang="zh-CN" altLang="en-US" sz="2000" dirty="0"/>
              <a:t>则给文件追加内容。仅仅重定向</a:t>
            </a:r>
            <a:r>
              <a:rPr lang="en-US" altLang="zh-CN" sz="2000" dirty="0"/>
              <a:t>STDERR</a:t>
            </a:r>
            <a:r>
              <a:rPr lang="zh-CN" altLang="en-US" sz="2000" dirty="0"/>
              <a:t>的话，则用</a:t>
            </a:r>
            <a:r>
              <a:rPr lang="en-US" altLang="zh-CN" sz="2000" dirty="0"/>
              <a:t>2&gt;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632620"/>
              </p:ext>
            </p:extLst>
          </p:nvPr>
        </p:nvGraphicFramePr>
        <p:xfrm>
          <a:off x="2289609" y="2711222"/>
          <a:ext cx="7971991" cy="3950835"/>
        </p:xfrm>
        <a:graphic>
          <a:graphicData uri="http://schemas.openxmlformats.org/drawingml/2006/table">
            <a:tbl>
              <a:tblPr/>
              <a:tblGrid>
                <a:gridCol w="2059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9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20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类型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操作符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用途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重定向标准输入</a:t>
                      </a:r>
                    </a:p>
                  </a:txBody>
                  <a:tcPr marL="90000" marR="90000" marT="46794" marB="46794" anchor="ctr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&lt;</a:t>
                      </a:r>
                    </a:p>
                  </a:txBody>
                  <a:tcPr marL="90000" marR="90000" marT="46794" marB="46794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将命令中接收输入的途径由默认的键盘更改为指定的文件 </a:t>
                      </a:r>
                    </a:p>
                  </a:txBody>
                  <a:tcPr marL="90000" marR="90000" marT="46794" marB="46794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04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重定向标准输出</a:t>
                      </a:r>
                    </a:p>
                  </a:txBody>
                  <a:tcPr marL="90000" marR="90000" marT="46794" marB="46794" anchor="ctr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&gt;</a:t>
                      </a:r>
                    </a:p>
                  </a:txBody>
                  <a:tcPr marL="90000" marR="90000" marT="46794" marB="46794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以替换的方式将命令的执行结果输出到指定的文件，而不是直接显示在屏幕上 </a:t>
                      </a:r>
                    </a:p>
                  </a:txBody>
                  <a:tcPr marL="90000" marR="90000" marT="46794" marB="46794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8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&gt;&gt;</a:t>
                      </a:r>
                    </a:p>
                  </a:txBody>
                  <a:tcPr marL="90000" marR="90000" marT="46794" marB="46794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将命令执行的结果追加输出到指定文件 </a:t>
                      </a:r>
                    </a:p>
                  </a:txBody>
                  <a:tcPr marL="90000" marR="90000" marT="46794" marB="46794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04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重定向标准错误</a:t>
                      </a:r>
                    </a:p>
                  </a:txBody>
                  <a:tcPr marL="90000" marR="90000" marT="46794" marB="46794" anchor="ctr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2&gt;</a:t>
                      </a:r>
                    </a:p>
                  </a:txBody>
                  <a:tcPr marL="90000" marR="90000" marT="46794" marB="46794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清空指定文件的内容，并将标准错误信息保存到该文件中</a:t>
                      </a:r>
                    </a:p>
                  </a:txBody>
                  <a:tcPr marL="90000" marR="90000" marT="46794" marB="46794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8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2&gt;&gt;</a:t>
                      </a:r>
                    </a:p>
                  </a:txBody>
                  <a:tcPr marL="90000" marR="90000" marT="46794" marB="46794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将标准错误信息追加输出到指定的文件中</a:t>
                      </a:r>
                    </a:p>
                  </a:txBody>
                  <a:tcPr marL="90000" marR="90000" marT="46794" marB="46794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96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重定向标准输出和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标准错误</a:t>
                      </a:r>
                    </a:p>
                  </a:txBody>
                  <a:tcPr marL="90000" marR="90000" marT="46794" marB="46794" anchor="ctr" horzOverflow="overflow">
                    <a:lnL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&amp;&gt;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或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&gt;&amp;</a:t>
                      </a:r>
                    </a:p>
                  </a:txBody>
                  <a:tcPr marL="90000" marR="90000" marT="46794" marB="46794" anchor="ctr" anchorCtr="1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楷体_GB2312"/>
                          <a:cs typeface="楷体_GB2312"/>
                        </a:rPr>
                        <a:t>将标准输出、标准错误的内容全部保存到指定的文件中，而不是直接显示在屏幕上</a:t>
                      </a:r>
                    </a:p>
                  </a:txBody>
                  <a:tcPr marL="90000" marR="90000" marT="46794" marB="46794"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60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重定向示例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echo  ‘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’ </a:t>
            </a:r>
            <a:r>
              <a:rPr lang="zh-CN" altLang="en-US" sz="2000" dirty="0"/>
              <a:t>会输出</a:t>
            </a:r>
            <a:r>
              <a:rPr lang="en-US" altLang="zh-CN" sz="2000" dirty="0" err="1"/>
              <a:t>abc</a:t>
            </a:r>
            <a:r>
              <a:rPr lang="zh-CN" altLang="en-US" sz="2000" dirty="0"/>
              <a:t>到屏幕。</a:t>
            </a:r>
            <a:r>
              <a:rPr lang="en-US" altLang="zh-CN" sz="2000" dirty="0"/>
              <a:t>echo  ‘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’ &gt; 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/buff</a:t>
            </a:r>
            <a:r>
              <a:rPr lang="zh-CN" altLang="en-US" sz="2000" dirty="0"/>
              <a:t>会把</a:t>
            </a:r>
            <a:r>
              <a:rPr lang="en-US" altLang="zh-CN" sz="2000" dirty="0" err="1"/>
              <a:t>abc</a:t>
            </a:r>
            <a:r>
              <a:rPr lang="zh-CN" altLang="en-US" sz="2000" dirty="0"/>
              <a:t>输出到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/buff</a:t>
            </a:r>
            <a:r>
              <a:rPr lang="zh-CN" altLang="en-US" sz="2000" dirty="0"/>
              <a:t>这个文件。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如果没有此文件则会创建这个文件并写入。但是如果文件存在并且不为空，则重定向会导致之前的数据丢失，只保存重定向的数据。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echo ‘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’  &gt;&gt;  /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/buff </a:t>
            </a:r>
            <a:r>
              <a:rPr lang="zh-CN" altLang="en-US" sz="2000" dirty="0"/>
              <a:t>会把</a:t>
            </a:r>
            <a:r>
              <a:rPr lang="en-US" altLang="zh-CN" sz="2000" dirty="0" err="1"/>
              <a:t>abc</a:t>
            </a:r>
            <a:r>
              <a:rPr lang="zh-CN" altLang="en-US" sz="2000" dirty="0"/>
              <a:t>追加到文件末尾，之前的数据不会丢失。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566490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重定向示例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971897"/>
          </a:xfrm>
        </p:spPr>
        <p:txBody>
          <a:bodyPr>
            <a:normAutofit lnSpcReduction="10000"/>
          </a:bodyPr>
          <a:lstStyle/>
          <a:p>
            <a:r>
              <a:rPr lang="en-US" altLang="zh-CN" sz="2000" dirty="0" err="1"/>
              <a:t>wc</a:t>
            </a:r>
            <a:r>
              <a:rPr lang="en-US" altLang="zh-CN" sz="2000" dirty="0"/>
              <a:t> -l </a:t>
            </a:r>
            <a:r>
              <a:rPr lang="en-US" altLang="zh-CN" sz="2000" dirty="0" err="1"/>
              <a:t>newfile</a:t>
            </a:r>
            <a:r>
              <a:rPr lang="en-US" altLang="zh-CN" sz="2000" dirty="0"/>
              <a:t> </a:t>
            </a:r>
            <a:r>
              <a:rPr lang="zh-CN" altLang="en-US" sz="2000" dirty="0"/>
              <a:t>与 </a:t>
            </a:r>
            <a:r>
              <a:rPr lang="en-US" altLang="zh-CN" sz="2000" dirty="0" err="1"/>
              <a:t>wc</a:t>
            </a:r>
            <a:r>
              <a:rPr lang="en-US" altLang="zh-CN" sz="2000" dirty="0"/>
              <a:t> -l &lt; </a:t>
            </a:r>
            <a:r>
              <a:rPr lang="en-US" altLang="zh-CN" sz="2000" dirty="0" err="1"/>
              <a:t>newfile</a:t>
            </a:r>
            <a:r>
              <a:rPr lang="en-US" altLang="zh-CN" sz="2000" dirty="0"/>
              <a:t> </a:t>
            </a:r>
          </a:p>
          <a:p>
            <a:pPr marL="0" indent="0">
              <a:buNone/>
            </a:pPr>
            <a:r>
              <a:rPr lang="zh-CN" altLang="en-US" sz="2000" dirty="0"/>
              <a:t>   第一个是对文件进行操作；第二个是对文件内容进行操作，把文件的内容作为输入。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find / -name </a:t>
            </a:r>
            <a:r>
              <a:rPr lang="en-US" altLang="zh-CN" sz="2000" dirty="0" err="1"/>
              <a:t>gcc</a:t>
            </a:r>
            <a:r>
              <a:rPr lang="en-US" altLang="zh-CN" sz="2000" dirty="0"/>
              <a:t> &gt; output 2&gt; /dev/null</a:t>
            </a:r>
          </a:p>
          <a:p>
            <a:pPr marL="0" indent="0">
              <a:buNone/>
            </a:pPr>
            <a:r>
              <a:rPr lang="zh-CN" altLang="en-US" sz="2000" dirty="0"/>
              <a:t>    把标准输出重定向到</a:t>
            </a:r>
            <a:r>
              <a:rPr lang="en-US" altLang="zh-CN" sz="2000" dirty="0"/>
              <a:t>output</a:t>
            </a:r>
            <a:r>
              <a:rPr lang="zh-CN" altLang="en-US" sz="2000" dirty="0"/>
              <a:t>这个文件，把标准错误输出重定向到</a:t>
            </a:r>
            <a:r>
              <a:rPr lang="en-US" altLang="zh-CN" sz="2000" dirty="0"/>
              <a:t>/dev/null</a:t>
            </a:r>
            <a:r>
              <a:rPr lang="zh-CN" altLang="en-US" sz="2000" dirty="0"/>
              <a:t>这个黑洞文件。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这个命令如果不加</a:t>
            </a:r>
            <a:r>
              <a:rPr lang="en-US" altLang="zh-CN" sz="2000" dirty="0" err="1"/>
              <a:t>sudo</a:t>
            </a:r>
            <a:r>
              <a:rPr lang="zh-CN" altLang="en-US" sz="2000" dirty="0"/>
              <a:t>的话，会有</a:t>
            </a:r>
            <a:r>
              <a:rPr lang="en-US" altLang="zh-CN" sz="2000" dirty="0"/>
              <a:t>permission denied</a:t>
            </a:r>
            <a:r>
              <a:rPr lang="zh-CN" altLang="en-US" sz="2000" dirty="0"/>
              <a:t>的错误提示，也会有正常输出项。如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果只把标准输出重定向到</a:t>
            </a:r>
            <a:r>
              <a:rPr lang="en-US" altLang="zh-CN" sz="2000" dirty="0"/>
              <a:t>output</a:t>
            </a:r>
            <a:r>
              <a:rPr lang="zh-CN" altLang="en-US" sz="2000" dirty="0"/>
              <a:t>这个文件，那么</a:t>
            </a:r>
            <a:r>
              <a:rPr lang="en-US" altLang="zh-CN" sz="2000" dirty="0"/>
              <a:t>shell</a:t>
            </a:r>
            <a:r>
              <a:rPr lang="zh-CN" altLang="en-US" sz="2000" dirty="0"/>
              <a:t>还是会输出错误提示。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find / -name </a:t>
            </a:r>
            <a:r>
              <a:rPr lang="en-US" altLang="zh-CN" sz="2000" dirty="0" err="1"/>
              <a:t>gcc</a:t>
            </a:r>
            <a:r>
              <a:rPr lang="en-US" altLang="zh-CN" sz="2000" dirty="0"/>
              <a:t> &amp;&gt; output </a:t>
            </a:r>
            <a:r>
              <a:rPr lang="zh-CN" altLang="en-US" sz="2000" dirty="0"/>
              <a:t>或 </a:t>
            </a:r>
            <a:r>
              <a:rPr lang="en-US" altLang="zh-CN" sz="2000" dirty="0"/>
              <a:t>find / -name </a:t>
            </a:r>
            <a:r>
              <a:rPr lang="en-US" altLang="zh-CN" sz="2000" dirty="0" err="1"/>
              <a:t>gcc</a:t>
            </a:r>
            <a:r>
              <a:rPr lang="en-US" altLang="zh-CN" sz="2000" dirty="0"/>
              <a:t> &gt;&amp; output </a:t>
            </a:r>
          </a:p>
          <a:p>
            <a:pPr marL="0" indent="0">
              <a:buNone/>
            </a:pPr>
            <a:r>
              <a:rPr lang="zh-CN" altLang="en-US" sz="2000" dirty="0"/>
              <a:t>    标准输出和标准错误同时输出到</a:t>
            </a:r>
            <a:r>
              <a:rPr lang="en-US" altLang="zh-CN" sz="2000" dirty="0"/>
              <a:t>output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1&gt; </a:t>
            </a:r>
            <a:r>
              <a:rPr lang="zh-CN" altLang="en-US" sz="2000" dirty="0"/>
              <a:t>等同于</a:t>
            </a:r>
            <a:r>
              <a:rPr lang="en-US" altLang="zh-CN" sz="2000" dirty="0"/>
              <a:t>&gt; </a:t>
            </a:r>
            <a:r>
              <a:rPr lang="zh-CN" altLang="en-US" sz="2000" dirty="0"/>
              <a:t>，</a:t>
            </a:r>
            <a:r>
              <a:rPr lang="en-US" altLang="zh-CN" sz="2000" dirty="0"/>
              <a:t>0&lt; </a:t>
            </a:r>
            <a:r>
              <a:rPr lang="zh-CN" altLang="en-US" sz="2000" dirty="0"/>
              <a:t>等同于</a:t>
            </a:r>
            <a:r>
              <a:rPr lang="en-US" altLang="zh-CN" sz="2000" dirty="0"/>
              <a:t>&lt;</a:t>
            </a:r>
            <a:r>
              <a:rPr lang="zh-CN" altLang="en-US" sz="2000" dirty="0"/>
              <a:t>，即前导的</a:t>
            </a:r>
            <a:r>
              <a:rPr lang="en-US" altLang="zh-CN" sz="2000" dirty="0"/>
              <a:t>0</a:t>
            </a:r>
            <a:r>
              <a:rPr lang="zh-CN" altLang="en-US" sz="2000" dirty="0"/>
              <a:t>和</a:t>
            </a:r>
            <a:r>
              <a:rPr lang="en-US" altLang="zh-CN" sz="2000" dirty="0"/>
              <a:t>1</a:t>
            </a:r>
            <a:r>
              <a:rPr lang="zh-CN" altLang="en-US" sz="2000" dirty="0"/>
              <a:t>可以省略；如果不省略，数字和重定向符号之间没有空格，前导</a:t>
            </a:r>
            <a:r>
              <a:rPr lang="en-US" altLang="zh-CN" sz="2000" dirty="0"/>
              <a:t>2</a:t>
            </a:r>
            <a:r>
              <a:rPr lang="zh-CN" altLang="en-US" sz="2000" dirty="0"/>
              <a:t>不可以省略。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4496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把一条命令的</a:t>
            </a:r>
            <a:r>
              <a:rPr lang="en-US" altLang="zh-CN" sz="2000" dirty="0"/>
              <a:t>STDOUT</a:t>
            </a:r>
            <a:r>
              <a:rPr lang="zh-CN" altLang="en-US" sz="2000" dirty="0"/>
              <a:t>连接到另一条命令的</a:t>
            </a:r>
            <a:r>
              <a:rPr lang="en-US" altLang="zh-CN" sz="2000" dirty="0"/>
              <a:t>STDIN</a:t>
            </a:r>
            <a:r>
              <a:rPr lang="zh-CN" altLang="en-US" sz="2000" dirty="0"/>
              <a:t>上，可以用 </a:t>
            </a:r>
            <a:r>
              <a:rPr lang="en-US" altLang="zh-CN" sz="2000" dirty="0"/>
              <a:t>| </a:t>
            </a:r>
            <a:r>
              <a:rPr lang="zh-CN" altLang="en-US" sz="2000" dirty="0"/>
              <a:t>这个符号，它叫做管道。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shell</a:t>
            </a:r>
            <a:r>
              <a:rPr lang="zh-CN" altLang="en-US" sz="2000" dirty="0"/>
              <a:t>在解释命令遇到 </a:t>
            </a:r>
            <a:r>
              <a:rPr lang="en-US" altLang="zh-CN" sz="2000" dirty="0"/>
              <a:t>| </a:t>
            </a:r>
            <a:r>
              <a:rPr lang="zh-CN" altLang="en-US" sz="2000" dirty="0"/>
              <a:t>时会创建管道，并创建两个进程，把标准输入输出重定向到管道，前一个进程向管道写数据，后一个进程从管道读数据。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zh-CN" sz="2000" dirty="0"/>
              <a:t>在管道中只有标准输出才传递给下一个命令 标准错误输出直接输出到终端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45266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管道示例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/>
              <a:t>sudo</a:t>
            </a:r>
            <a:r>
              <a:rPr lang="en-US" altLang="zh-CN" sz="2000" dirty="0"/>
              <a:t> find / -name </a:t>
            </a:r>
            <a:r>
              <a:rPr lang="en-US" altLang="zh-CN" sz="2000" dirty="0" err="1"/>
              <a:t>gcc</a:t>
            </a:r>
            <a:r>
              <a:rPr lang="en-US" altLang="zh-CN" sz="2000" dirty="0"/>
              <a:t> | </a:t>
            </a:r>
            <a:r>
              <a:rPr lang="en-US" altLang="zh-CN" sz="2000" dirty="0" err="1"/>
              <a:t>wc</a:t>
            </a:r>
            <a:r>
              <a:rPr lang="en-US" altLang="zh-CN" sz="2000" dirty="0"/>
              <a:t> –l </a:t>
            </a:r>
          </a:p>
          <a:p>
            <a:pPr lvl="1"/>
            <a:r>
              <a:rPr lang="zh-CN" altLang="en-US" sz="1800" dirty="0"/>
              <a:t>查找名称含有</a:t>
            </a:r>
            <a:r>
              <a:rPr lang="en-US" altLang="zh-CN" sz="1800" dirty="0" err="1"/>
              <a:t>gcc</a:t>
            </a:r>
            <a:r>
              <a:rPr lang="zh-CN" altLang="en-US" sz="1800" dirty="0"/>
              <a:t>的文件并使用</a:t>
            </a:r>
            <a:r>
              <a:rPr lang="en-US" altLang="zh-CN" sz="1800" dirty="0" err="1"/>
              <a:t>wc</a:t>
            </a:r>
            <a:r>
              <a:rPr lang="zh-CN" altLang="en-US" sz="1800" dirty="0"/>
              <a:t>计数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r>
              <a:rPr lang="en-US" altLang="zh-CN" sz="2000" dirty="0" err="1"/>
              <a:t>ps</a:t>
            </a:r>
            <a:r>
              <a:rPr lang="en-US" altLang="zh-CN" sz="2000" dirty="0"/>
              <a:t> -</a:t>
            </a:r>
            <a:r>
              <a:rPr lang="en-US" altLang="zh-CN" sz="2000" dirty="0" err="1"/>
              <a:t>ef</a:t>
            </a:r>
            <a:r>
              <a:rPr lang="en-US" altLang="zh-CN" sz="2000" dirty="0"/>
              <a:t> | grep </a:t>
            </a:r>
            <a:r>
              <a:rPr lang="en-US" altLang="zh-CN" sz="2000" dirty="0" err="1"/>
              <a:t>ssh</a:t>
            </a:r>
            <a:endParaRPr lang="en-US" altLang="zh-CN" sz="2000" dirty="0"/>
          </a:p>
          <a:p>
            <a:pPr lvl="1"/>
            <a:r>
              <a:rPr lang="zh-CN" altLang="en-US" sz="1800" dirty="0"/>
              <a:t>查找名称含有</a:t>
            </a:r>
            <a:r>
              <a:rPr lang="en-US" altLang="zh-CN" sz="1800" dirty="0" err="1"/>
              <a:t>ssh</a:t>
            </a:r>
            <a:r>
              <a:rPr lang="zh-CN" altLang="en-US" sz="1800" dirty="0"/>
              <a:t>的进程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r>
              <a:rPr lang="en-US" altLang="zh-CN" sz="2000" dirty="0"/>
              <a:t>ls –l –R 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/share | less</a:t>
            </a:r>
          </a:p>
          <a:p>
            <a:pPr lvl="1"/>
            <a:r>
              <a:rPr lang="zh-CN" altLang="en-US" sz="1800" dirty="0"/>
              <a:t>分页查看内容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r>
              <a:rPr lang="en-US" altLang="zh-CN" sz="2000" dirty="0"/>
              <a:t>ls | sort –r</a:t>
            </a:r>
          </a:p>
          <a:p>
            <a:pPr lvl="1"/>
            <a:r>
              <a:rPr lang="zh-CN" altLang="en-US" sz="1800" dirty="0"/>
              <a:t>排序文件</a:t>
            </a:r>
            <a:endParaRPr lang="en-US" altLang="zh-CN" sz="18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88259680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940</Words>
  <Application>Microsoft Office PowerPoint</Application>
  <PresentationFormat>宽屏</PresentationFormat>
  <Paragraphs>73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等线 Light</vt:lpstr>
      <vt:lpstr>华文仿宋</vt:lpstr>
      <vt:lpstr>楷体_GB2312</vt:lpstr>
      <vt:lpstr>Arial</vt:lpstr>
      <vt:lpstr>Tahoma</vt:lpstr>
      <vt:lpstr>Wingdings</vt:lpstr>
      <vt:lpstr>linux-common</vt:lpstr>
      <vt:lpstr>linux-empty</vt:lpstr>
      <vt:lpstr>《Linux基础》</vt:lpstr>
      <vt:lpstr>标准输入输出</vt:lpstr>
      <vt:lpstr>IO重定向</vt:lpstr>
      <vt:lpstr>重定向符号</vt:lpstr>
      <vt:lpstr>重定向示例</vt:lpstr>
      <vt:lpstr>重定向示例</vt:lpstr>
      <vt:lpstr>管道</vt:lpstr>
      <vt:lpstr>管道示例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146</cp:revision>
  <dcterms:created xsi:type="dcterms:W3CDTF">2017-12-13T00:04:01Z</dcterms:created>
  <dcterms:modified xsi:type="dcterms:W3CDTF">2018-02-25T02:55:48Z</dcterms:modified>
</cp:coreProperties>
</file>