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3" r:id="rId4"/>
    <p:sldId id="276" r:id="rId5"/>
    <p:sldId id="277" r:id="rId6"/>
    <p:sldId id="269" r:id="rId7"/>
    <p:sldId id="278" r:id="rId8"/>
    <p:sldId id="272" r:id="rId9"/>
    <p:sldId id="279" r:id="rId10"/>
    <p:sldId id="265" r:id="rId11"/>
    <p:sldId id="266" r:id="rId12"/>
    <p:sldId id="27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第七讲 </a:t>
            </a:r>
            <a:r>
              <a:rPr lang="zh-CN" altLang="en-US" sz="3600" dirty="0">
                <a:solidFill>
                  <a:srgbClr val="C00000"/>
                </a:solidFill>
              </a:rPr>
              <a:t>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更改文件所属用户与所属组：</a:t>
            </a:r>
            <a:r>
              <a:rPr lang="en-US" altLang="zh-CN" dirty="0" err="1"/>
              <a:t>chown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格式：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chown</a:t>
            </a:r>
            <a:r>
              <a:rPr lang="en-US" altLang="zh-CN" sz="2000" dirty="0"/>
              <a:t> [OWNER][:[GROUP]] FILE...</a:t>
            </a:r>
          </a:p>
          <a:p>
            <a:r>
              <a:rPr lang="zh-CN" altLang="en-US" sz="2000" dirty="0"/>
              <a:t>如果只指定用户，则只改变文件所有者；如果是 </a:t>
            </a:r>
            <a:r>
              <a:rPr lang="en-US" altLang="zh-CN" sz="2000" dirty="0"/>
              <a:t>OWNER:GROUP </a:t>
            </a:r>
            <a:r>
              <a:rPr lang="zh-CN" altLang="en-US" sz="2000" dirty="0"/>
              <a:t>形式，则同时改变文件的所有者和所属组；如果是 </a:t>
            </a:r>
            <a:r>
              <a:rPr lang="en-US" altLang="zh-CN" sz="2000" dirty="0"/>
              <a:t>OWNER: </a:t>
            </a:r>
            <a:r>
              <a:rPr lang="zh-CN" altLang="en-US" sz="2000" dirty="0"/>
              <a:t>形式，则改变文件的所有者，同时把文件所属组改为该用户的基本组；如果是 </a:t>
            </a:r>
            <a:r>
              <a:rPr lang="en-US" altLang="zh-CN" sz="2000" dirty="0"/>
              <a:t>:GROUP </a:t>
            </a:r>
            <a:r>
              <a:rPr lang="zh-CN" altLang="en-US" sz="2000" dirty="0"/>
              <a:t>形式，则只改变文件的所属组，在这种情况下，功能等同于</a:t>
            </a:r>
            <a:r>
              <a:rPr lang="en-US" altLang="zh-CN" sz="2000" dirty="0" err="1"/>
              <a:t>chgrp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-R </a:t>
            </a:r>
            <a:r>
              <a:rPr lang="zh-CN" altLang="en-US" sz="2000"/>
              <a:t>以递归方式对目录和文件进行操作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连接：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TARGET LINK_NAME</a:t>
            </a:r>
          </a:p>
          <a:p>
            <a:r>
              <a:rPr lang="zh-CN" altLang="en-US" sz="2000" dirty="0"/>
              <a:t>默认创建硬连接。使用</a:t>
            </a:r>
            <a:r>
              <a:rPr lang="en-US" altLang="zh-CN" sz="2000" dirty="0"/>
              <a:t>-s </a:t>
            </a:r>
            <a:r>
              <a:rPr lang="zh-CN" altLang="en-US" sz="2000" dirty="0"/>
              <a:t>选项创建符号连接</a:t>
            </a:r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在执行连接之前，存放连接的目录中不能有与连接名同名的文件。如果创建硬连接，则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必须存在</a:t>
            </a:r>
            <a:endParaRPr lang="en-US" altLang="zh-CN" sz="2000" dirty="0"/>
          </a:p>
          <a:p>
            <a:r>
              <a:rPr lang="zh-CN" altLang="en-US" sz="2000" dirty="0"/>
              <a:t>创建符号连接，则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可以是文件或者目录。创建硬连接时，则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参数只能是文件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硬连接并没有建立新文件</a:t>
            </a:r>
            <a:r>
              <a:rPr lang="zh-CN" altLang="en-US" sz="2000" dirty="0"/>
              <a:t>。创建硬连接后，己经存在的文件的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会被多个目录项使用；而符号连接却是一个新文件，它具有不同的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。事实上，符号连接只是一个文本文件，其中包含它提供连接的另一个文件的路径名，连接到的文件是实际包含所有数据的文件。所有读、写文件内容的命令被用于符号连接时，将沿着连接方向访问实际的文件。</a:t>
            </a:r>
            <a:endParaRPr lang="en-US" altLang="zh-CN" sz="2000" dirty="0"/>
          </a:p>
          <a:p>
            <a:r>
              <a:rPr lang="en-US" altLang="zh-CN" sz="2000" dirty="0"/>
              <a:t>ln</a:t>
            </a:r>
            <a:r>
              <a:rPr lang="zh-CN" altLang="en-US" sz="2000" dirty="0"/>
              <a:t>命令创建硬连接会增加文件的连接数，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</a:t>
            </a:r>
            <a:r>
              <a:rPr lang="zh-CN" altLang="en-US" sz="2000" dirty="0"/>
              <a:t>命令会减少文件的连接数。一个文件除非连接数为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，否则不会从文件系统中被物理地删除。</a:t>
            </a:r>
            <a:endParaRPr lang="en-US" altLang="zh-CN" sz="2000" dirty="0"/>
          </a:p>
          <a:p>
            <a:r>
              <a:rPr lang="zh-CN" altLang="en-US" sz="2000" dirty="0"/>
              <a:t>不能在不同的文件系统之间做硬连接。就是说，连接文件和被连接文件必须位于同一个文件系统中。但可以在不同文件系统之间做符号连接。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连接：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最好用绝对路径。这样可以把符号连接保存在任意目录下。而当</a:t>
            </a:r>
            <a:r>
              <a:rPr lang="en-US" altLang="zh-CN" sz="2000" dirty="0"/>
              <a:t>TARGET</a:t>
            </a:r>
            <a:r>
              <a:rPr lang="zh-CN" altLang="en-US" sz="2000" dirty="0"/>
              <a:t>用相对路径时，如果当前的工作路径与要创建的符号连接文件的路径不同，就不能进行连接。</a:t>
            </a:r>
            <a:endParaRPr lang="en-US" altLang="zh-CN" sz="2000" dirty="0"/>
          </a:p>
          <a:p>
            <a:r>
              <a:rPr lang="zh-CN" altLang="en-US" sz="2000" dirty="0"/>
              <a:t>删除源文件或目录，只删除了数据，不会删除连接。一旦以同样文件名创建了源文件，连接将继续指向该文件的新数据。</a:t>
            </a:r>
            <a:endParaRPr lang="en-US" altLang="zh-CN" sz="2000" dirty="0"/>
          </a:p>
          <a:p>
            <a:r>
              <a:rPr lang="zh-CN" altLang="en-US" sz="2000" dirty="0"/>
              <a:t>符号连接的大小是其连接文件的路径名中的字节数。</a:t>
            </a:r>
            <a:endParaRPr lang="en-US" altLang="zh-CN" sz="2000" dirty="0"/>
          </a:p>
          <a:p>
            <a:r>
              <a:rPr lang="zh-CN" altLang="en-US" sz="2000" dirty="0"/>
              <a:t>符号连接类似于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目录也是文件，也有对应的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和数据块。打开目录，实际上就是打开目录文件。目录文件的结构非常简单，就是一系列目录项的列表。每个目录项，由两部分组成：所包含文件的文件名，以及该文件名对应的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号码（在这里，子目录也是以文件来对待）。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通过挂载点的信息找到根目录的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号码为</a:t>
            </a:r>
            <a:r>
              <a:rPr lang="en-US" altLang="zh-CN" sz="2000" dirty="0"/>
              <a:t>2</a:t>
            </a:r>
            <a:r>
              <a:rPr lang="zh-CN" altLang="en-US" sz="2000" dirty="0"/>
              <a:t>，通过号码为</a:t>
            </a:r>
            <a:r>
              <a:rPr lang="en-US" altLang="zh-CN" sz="2000" dirty="0"/>
              <a:t>2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指向的数据块，读取根目录文件的数据项，这样一步一步，就构建了硬盘文件系统完整的目录树。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根目录的父目录是自己</a:t>
            </a:r>
            <a:endParaRPr lang="en-US" altLang="zh-CN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19" y="2803442"/>
            <a:ext cx="3452028" cy="109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429196-267B-4265-97F1-E1DF20EF5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13" y="5153889"/>
            <a:ext cx="887730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创建一个文件时，系统会分配一个空白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给该文件，并将此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编号记入该文件所属的目录。</a:t>
            </a:r>
            <a:endParaRPr lang="en-US" altLang="zh-CN" sz="2000" dirty="0"/>
          </a:p>
          <a:p>
            <a:r>
              <a:rPr lang="zh-CN" altLang="en-US" sz="2000" dirty="0"/>
              <a:t>然后选取空白的数据块，让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的指针指向这些数据块。保存文件时，将内存中的数据写入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指向的数据块。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fontScale="925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–ails</a:t>
            </a:r>
            <a:r>
              <a:rPr lang="zh-CN" altLang="en-US" sz="2000" dirty="0"/>
              <a:t>，回车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总用量指的是所有文件（包括子目录）所占用空间的大小，单位是</a:t>
            </a:r>
            <a:r>
              <a:rPr lang="en-US" altLang="zh-CN" sz="2000" dirty="0"/>
              <a:t>KB</a:t>
            </a:r>
          </a:p>
          <a:p>
            <a:r>
              <a:rPr lang="zh-CN" altLang="en-US" sz="2000" dirty="0"/>
              <a:t>第一项表示文件对应的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号；第二项表示文件占用空间大小，单位为</a:t>
            </a:r>
            <a:r>
              <a:rPr lang="en-US" altLang="zh-CN" sz="2000" dirty="0"/>
              <a:t>KB</a:t>
            </a:r>
            <a:r>
              <a:rPr lang="zh-CN" altLang="en-US" sz="2000" dirty="0"/>
              <a:t>；第三项</a:t>
            </a:r>
            <a:r>
              <a:rPr lang="en-US" altLang="zh-CN" sz="2000" dirty="0"/>
              <a:t>d</a:t>
            </a:r>
            <a:r>
              <a:rPr lang="zh-CN" altLang="en-US" sz="2000" dirty="0"/>
              <a:t>表示目录，</a:t>
            </a:r>
            <a:r>
              <a:rPr lang="en-US" altLang="zh-CN" sz="2000" dirty="0"/>
              <a:t>l</a:t>
            </a:r>
            <a:r>
              <a:rPr lang="zh-CN" altLang="en-US" sz="2000" dirty="0"/>
              <a:t>表示链接文件，</a:t>
            </a:r>
            <a:r>
              <a:rPr lang="en-US" altLang="zh-CN" sz="2000" dirty="0"/>
              <a:t>-</a:t>
            </a:r>
            <a:r>
              <a:rPr lang="zh-CN" altLang="en-US" sz="2000" dirty="0"/>
              <a:t>是普通文件，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分别表示可读，可写，可执行。连续三个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，分别表示文件所属用户具有的权限，文件所属组具有的权限，其他用户具有的权限。</a:t>
            </a:r>
            <a:r>
              <a:rPr lang="en-US" altLang="zh-CN" sz="2000" dirty="0"/>
              <a:t>-</a:t>
            </a:r>
            <a:r>
              <a:rPr lang="zh-CN" altLang="en-US" sz="2000" dirty="0"/>
              <a:t>表示没有权限。</a:t>
            </a:r>
            <a:endParaRPr lang="en-US" altLang="zh-CN" sz="2000" dirty="0"/>
          </a:p>
          <a:p>
            <a:r>
              <a:rPr lang="zh-CN" altLang="en-US" sz="2000" dirty="0"/>
              <a:t>第四项代表的是文件指向的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数，如果是普通文件，值为</a:t>
            </a:r>
            <a:r>
              <a:rPr lang="en-US" altLang="zh-CN" sz="2000" dirty="0"/>
              <a:t>1</a:t>
            </a:r>
            <a:r>
              <a:rPr lang="zh-CN" altLang="en-US" sz="2000" dirty="0"/>
              <a:t>；如果是目录文件，数值等于该目录下的当前目录（</a:t>
            </a:r>
            <a:r>
              <a:rPr lang="en-US" altLang="zh-CN" sz="2000" dirty="0"/>
              <a:t>.</a:t>
            </a:r>
            <a:r>
              <a:rPr lang="zh-CN" altLang="en-US" sz="2000" dirty="0"/>
              <a:t>）、当前目录的父目录（</a:t>
            </a:r>
            <a:r>
              <a:rPr lang="en-US" altLang="zh-CN" sz="2000" dirty="0"/>
              <a:t>..</a:t>
            </a:r>
            <a:r>
              <a:rPr lang="zh-CN" altLang="en-US" sz="2000" dirty="0"/>
              <a:t>）以及当前目录下的所有文件和子目录的和。</a:t>
            </a:r>
            <a:endParaRPr lang="en-US" altLang="zh-CN" sz="2000" dirty="0"/>
          </a:p>
          <a:p>
            <a:r>
              <a:rPr lang="zh-CN" altLang="en-US" sz="2000" dirty="0"/>
              <a:t>接下来的第五项和第六项分别指文件所属用户和文件所属组。所属用户默认为文件的创建者，所属组默认为创建者所属的基本组。</a:t>
            </a:r>
            <a:endParaRPr lang="en-US" altLang="zh-CN" sz="2000" dirty="0"/>
          </a:p>
          <a:p>
            <a:r>
              <a:rPr lang="zh-CN" altLang="en-US" sz="2000" dirty="0"/>
              <a:t>第七项是文件大小，以字节为单位。第八项是文件创建日期。第九项是文件的名称。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006F5-D829-4D2A-80C2-63DEE2C7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51" y="1975689"/>
            <a:ext cx="8494710" cy="16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文件的权限用标志位来表示。所属用户、所属组、其他用户的权限分别用三个二进制标志位来表示，这三个标志位分别对应读、写、执行这三种权限，标志位为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表示没有权限，标志位为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表示有权限。我们用</a:t>
            </a:r>
            <a:r>
              <a:rPr lang="en-US" altLang="zh-CN" sz="2000" dirty="0"/>
              <a:t>ls -l</a:t>
            </a:r>
            <a:r>
              <a:rPr lang="zh-CN" altLang="en-US" sz="2000" dirty="0"/>
              <a:t>显示文件详细信息的时候，就是通过判断标志位来显示 </a:t>
            </a:r>
            <a:r>
              <a:rPr lang="en-US" altLang="zh-CN" sz="2000" dirty="0"/>
              <a:t>r/w/x/-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r>
              <a:rPr lang="zh-CN" altLang="en-US" sz="2000" dirty="0"/>
              <a:t>文件权限的另一种表示方法是使用十进制数字。以三个标志位为一组，最左边的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4</a:t>
            </a:r>
            <a:r>
              <a:rPr lang="zh-CN" altLang="en-US" sz="2000" dirty="0"/>
              <a:t>，中间的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2</a:t>
            </a:r>
            <a:r>
              <a:rPr lang="zh-CN" altLang="en-US" sz="2000" dirty="0"/>
              <a:t>，最右边的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1</a:t>
            </a:r>
            <a:r>
              <a:rPr lang="zh-CN" altLang="en-US" sz="2000" dirty="0"/>
              <a:t>，三个数字相加的结果即是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的另一种表示，即用数字</a:t>
            </a:r>
            <a:r>
              <a:rPr lang="en-US" altLang="zh-CN" sz="2000" dirty="0"/>
              <a:t>0-7</a:t>
            </a:r>
            <a:r>
              <a:rPr lang="zh-CN" altLang="en-US" sz="2000" dirty="0"/>
              <a:t>表示出了 </a:t>
            </a:r>
            <a:r>
              <a:rPr lang="en-US" altLang="zh-CN" sz="2000" dirty="0"/>
              <a:t>r/w/x/- </a:t>
            </a:r>
            <a:r>
              <a:rPr lang="zh-CN" altLang="en-US" sz="2000" dirty="0"/>
              <a:t>之间的所有组合。</a:t>
            </a:r>
            <a:endParaRPr lang="en-US" altLang="zh-CN" sz="2000" dirty="0"/>
          </a:p>
          <a:p>
            <a:r>
              <a:rPr lang="zh-CN" altLang="en-US" sz="2000" dirty="0"/>
              <a:t>例如，</a:t>
            </a:r>
            <a:r>
              <a:rPr lang="en-US" altLang="zh-CN" sz="2000" dirty="0"/>
              <a:t>-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</a:t>
            </a:r>
            <a:r>
              <a:rPr lang="en-US" altLang="zh-CN" sz="2000" dirty="0"/>
              <a:t>-x</a:t>
            </a:r>
            <a:r>
              <a:rPr lang="zh-CN" altLang="en-US" sz="2000" dirty="0"/>
              <a:t>用数字表示就是</a:t>
            </a:r>
            <a:r>
              <a:rPr lang="en-US" altLang="zh-CN" sz="2000" dirty="0"/>
              <a:t>755</a:t>
            </a:r>
          </a:p>
          <a:p>
            <a:r>
              <a:rPr lang="zh-CN" altLang="en-US" sz="2000" dirty="0"/>
              <a:t>文件权限的意义：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</a:t>
            </a:r>
            <a:r>
              <a:rPr lang="zh-CN" altLang="en-US" sz="2000" dirty="0"/>
              <a:t>：可以读这个文件的具体内容；</a:t>
            </a:r>
          </a:p>
          <a:p>
            <a:pPr marL="0" indent="0">
              <a:buNone/>
            </a:pPr>
            <a:r>
              <a:rPr lang="en-US" altLang="zh-CN" sz="2000" dirty="0"/>
              <a:t>    w</a:t>
            </a:r>
            <a:r>
              <a:rPr lang="zh-CN" altLang="en-US" sz="2000" dirty="0"/>
              <a:t>：可以编辑这个文件的内容，包括增加删除文件的具体内容；</a:t>
            </a:r>
          </a:p>
          <a:p>
            <a:pPr marL="0" indent="0">
              <a:buNone/>
            </a:pPr>
            <a:r>
              <a:rPr lang="en-US" altLang="zh-CN" sz="2000" dirty="0"/>
              <a:t>    x</a:t>
            </a:r>
            <a:r>
              <a:rPr lang="zh-CN" altLang="en-US" sz="2000" dirty="0"/>
              <a:t>：文件具有可执行的权限</a:t>
            </a:r>
            <a:r>
              <a:rPr lang="en-US" altLang="zh-CN" sz="2000" dirty="0"/>
              <a:t>-------</a:t>
            </a:r>
            <a:r>
              <a:rPr lang="zh-CN" altLang="en-US" sz="2000" dirty="0"/>
              <a:t>注意：这里和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不一样，在</a:t>
            </a:r>
            <a:r>
              <a:rPr lang="en-US" altLang="zh-CN" sz="2000" dirty="0"/>
              <a:t>win</a:t>
            </a:r>
            <a:r>
              <a:rPr lang="zh-CN" altLang="en-US" sz="2000" dirty="0"/>
              <a:t>中，文件的可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   执行权限是通过扩展名表现出来的，如</a:t>
            </a:r>
            <a:r>
              <a:rPr lang="en-US" altLang="zh-CN" sz="2000" dirty="0"/>
              <a:t>exe</a:t>
            </a:r>
            <a:r>
              <a:rPr lang="zh-CN" altLang="en-US" sz="2000" dirty="0"/>
              <a:t>、</a:t>
            </a:r>
            <a:r>
              <a:rPr lang="en-US" altLang="zh-CN" sz="2000" dirty="0"/>
              <a:t>bat</a:t>
            </a:r>
            <a:r>
              <a:rPr lang="zh-CN" altLang="en-US" sz="2000" dirty="0"/>
              <a:t>等，但是在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中文件的可执行权限是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通过这个</a:t>
            </a:r>
            <a:r>
              <a:rPr lang="en-US" altLang="zh-CN" sz="2000" dirty="0"/>
              <a:t>x</a:t>
            </a:r>
            <a:r>
              <a:rPr lang="zh-CN" altLang="en-US" sz="2000" dirty="0"/>
              <a:t>决定的，与文件名没有什么关系。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r:</a:t>
            </a:r>
            <a:r>
              <a:rPr lang="zh-CN" altLang="en-US" sz="2000" dirty="0"/>
              <a:t>可以查看此目录下的完整文件信息列表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：可以对此目录下的所有的文件及目录进行相关的更改，也就是可以更改这个目录下的结构列表，即：</a:t>
            </a:r>
          </a:p>
          <a:p>
            <a:pPr marL="0" indent="0">
              <a:buNone/>
            </a:pPr>
            <a:r>
              <a:rPr lang="zh-CN" altLang="en-US" sz="2000" dirty="0"/>
              <a:t>    可以在此目录下创建新的文件或目录；</a:t>
            </a:r>
          </a:p>
          <a:p>
            <a:pPr marL="0" indent="0">
              <a:buNone/>
            </a:pPr>
            <a:r>
              <a:rPr lang="zh-CN" altLang="en-US" sz="2000" dirty="0"/>
              <a:t>    可以在此目录下删除存在的文件或目录（不论该文件的权限是什么，这点要格外注意！）</a:t>
            </a:r>
          </a:p>
          <a:p>
            <a:pPr marL="0" indent="0">
              <a:buNone/>
            </a:pPr>
            <a:r>
              <a:rPr lang="zh-CN" altLang="en-US" sz="2000" dirty="0"/>
              <a:t>    可以重命名及改变文件或目录的位置。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：目录的可执行权限，指的是进入这个目录的权限。</a:t>
            </a:r>
          </a:p>
        </p:txBody>
      </p:sp>
    </p:spTree>
    <p:extLst>
      <p:ext uri="{BB962C8B-B14F-4D97-AF65-F5344CB8AC3E}">
        <p14:creationId xmlns:p14="http://schemas.microsoft.com/office/powerpoint/2010/main" val="6820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直接使用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会以数字形式显示权限掩码（第一个数字</a:t>
            </a:r>
            <a:r>
              <a:rPr lang="en-US" altLang="zh-CN" sz="2000" dirty="0"/>
              <a:t>0</a:t>
            </a:r>
            <a:r>
              <a:rPr lang="zh-CN" altLang="en-US" sz="2000" dirty="0"/>
              <a:t>表示八进制）；使用</a:t>
            </a:r>
            <a:r>
              <a:rPr lang="en-US" altLang="zh-CN" sz="2000" dirty="0" err="1"/>
              <a:t>umask</a:t>
            </a:r>
            <a:r>
              <a:rPr lang="en-US" altLang="zh-CN" sz="2000" dirty="0"/>
              <a:t> -S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会以符号形式显示权限掩码；</a:t>
            </a:r>
            <a:r>
              <a:rPr lang="en-US" altLang="zh-CN" sz="2000" dirty="0" err="1"/>
              <a:t>umask</a:t>
            </a:r>
            <a:r>
              <a:rPr lang="en-US" altLang="zh-CN" sz="2000" dirty="0"/>
              <a:t> &lt;mode&gt; </a:t>
            </a:r>
            <a:r>
              <a:rPr lang="zh-CN" altLang="en-US" sz="2000" dirty="0"/>
              <a:t>用来设置默认权限掩码。</a:t>
            </a:r>
            <a:endParaRPr lang="en-US" altLang="zh-CN" sz="2000" dirty="0"/>
          </a:p>
          <a:p>
            <a:r>
              <a:rPr lang="zh-CN" altLang="en-US" sz="2000" dirty="0"/>
              <a:t>对于每一类用户</a:t>
            </a:r>
            <a:r>
              <a:rPr lang="en-US" altLang="zh-CN" sz="2000" dirty="0"/>
              <a:t>(</a:t>
            </a:r>
            <a:r>
              <a:rPr lang="zh-CN" altLang="en-US" sz="2000" dirty="0"/>
              <a:t>文件属主、文件属组、其他用户</a:t>
            </a:r>
            <a:r>
              <a:rPr lang="en-US" altLang="zh-CN" sz="2000" dirty="0"/>
              <a:t>)</a:t>
            </a:r>
            <a:r>
              <a:rPr lang="zh-CN" altLang="en-US" sz="2000" dirty="0"/>
              <a:t> 来说，系统不允许在创建一个文件时就赋予它执行权限，必须在创建后用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命令增加这一权限；目录则允许设置执行权限。</a:t>
            </a:r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更改文件权限：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命令去变更文件与目录的权限时，设置方式采用字符或数字皆可</a:t>
            </a:r>
            <a:endParaRPr lang="en-US" altLang="zh-CN" sz="2000" dirty="0"/>
          </a:p>
          <a:p>
            <a:r>
              <a:rPr lang="zh-CN" altLang="en-US" sz="2000" dirty="0"/>
              <a:t>使用字符方式时，每个字符的含义如下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u </a:t>
            </a:r>
            <a:r>
              <a:rPr lang="zh-CN" altLang="en-US" sz="2000" dirty="0"/>
              <a:t>代表</a:t>
            </a:r>
            <a:r>
              <a:rPr lang="en-US" altLang="zh-CN" sz="2000" dirty="0"/>
              <a:t>User</a:t>
            </a:r>
            <a:r>
              <a:rPr lang="zh-CN" altLang="en-US" sz="2000" dirty="0"/>
              <a:t>，即文件或目录的所有者；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g </a:t>
            </a:r>
            <a:r>
              <a:rPr lang="zh-CN" altLang="en-US" sz="2000" dirty="0"/>
              <a:t>代表</a:t>
            </a:r>
            <a:r>
              <a:rPr lang="en-US" altLang="zh-CN" sz="2000" dirty="0"/>
              <a:t>Group</a:t>
            </a:r>
            <a:r>
              <a:rPr lang="zh-CN" altLang="en-US" sz="2000" dirty="0"/>
              <a:t>，即文件或目录的所属群组；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o </a:t>
            </a:r>
            <a:r>
              <a:rPr lang="zh-CN" altLang="en-US" sz="2000" dirty="0"/>
              <a:t>代表</a:t>
            </a:r>
            <a:r>
              <a:rPr lang="en-US" altLang="zh-CN" sz="2000" dirty="0"/>
              <a:t>Other</a:t>
            </a:r>
            <a:r>
              <a:rPr lang="zh-CN" altLang="en-US" sz="2000" dirty="0"/>
              <a:t>，即除了文件或目录所有者或所属群组之外，其他的用户；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a </a:t>
            </a:r>
            <a:r>
              <a:rPr lang="zh-CN" altLang="en-US" sz="2000" dirty="0"/>
              <a:t>代表</a:t>
            </a:r>
            <a:r>
              <a:rPr lang="en-US" altLang="zh-CN" sz="2000" dirty="0"/>
              <a:t>All</a:t>
            </a:r>
            <a:r>
              <a:rPr lang="zh-CN" altLang="en-US" sz="2000" dirty="0"/>
              <a:t>，即全体用户，包含所有者、所属群组以及其他用户；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 </a:t>
            </a:r>
            <a:r>
              <a:rPr lang="zh-CN" altLang="en-US" sz="2000" dirty="0"/>
              <a:t>代表读取权限，数字代号为“</a:t>
            </a:r>
            <a:r>
              <a:rPr lang="en-US" altLang="zh-CN" sz="2000" dirty="0"/>
              <a:t>4”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w</a:t>
            </a:r>
            <a:r>
              <a:rPr lang="zh-CN" altLang="en-US" sz="2000" dirty="0"/>
              <a:t> 代表写入权限，数字代号为“</a:t>
            </a:r>
            <a:r>
              <a:rPr lang="en-US" altLang="zh-CN" sz="2000" dirty="0"/>
              <a:t>2”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x </a:t>
            </a:r>
            <a:r>
              <a:rPr lang="zh-CN" altLang="en-US" sz="2000" dirty="0"/>
              <a:t>代表执行或进入权限，数字代号为“</a:t>
            </a:r>
            <a:r>
              <a:rPr lang="en-US" altLang="zh-CN" sz="2000" dirty="0"/>
              <a:t>1”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 </a:t>
            </a:r>
            <a:r>
              <a:rPr lang="zh-CN" altLang="en-US" sz="2000" dirty="0"/>
              <a:t>代表不具任何权限，数字代号为“</a:t>
            </a:r>
            <a:r>
              <a:rPr lang="en-US" altLang="zh-CN" sz="2000" dirty="0"/>
              <a:t>0”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+ </a:t>
            </a:r>
            <a:r>
              <a:rPr lang="zh-CN" altLang="en-US" sz="2000" dirty="0"/>
              <a:t>代表添加权限；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－（减号）代表去除权限；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= </a:t>
            </a:r>
            <a:r>
              <a:rPr lang="zh-CN" altLang="en-US" sz="2000" dirty="0"/>
              <a:t>代表重新赋权；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更改权限示例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chmod</a:t>
            </a:r>
            <a:r>
              <a:rPr lang="en-US" altLang="zh-CN" sz="2000" dirty="0"/>
              <a:t> 755 test              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u+x,g+w</a:t>
            </a:r>
            <a:r>
              <a:rPr lang="en-US" altLang="zh-CN" sz="2000" dirty="0"/>
              <a:t> test</a:t>
            </a:r>
            <a:r>
              <a:rPr lang="zh-CN" altLang="en-US" sz="2000" dirty="0"/>
              <a:t>　　</a:t>
            </a:r>
            <a:endParaRPr lang="en-US" altLang="zh-CN" sz="2000" dirty="0"/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u=</a:t>
            </a:r>
            <a:r>
              <a:rPr lang="en-US" altLang="zh-CN" sz="2000" dirty="0" err="1"/>
              <a:t>rwx,g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rw,o</a:t>
            </a:r>
            <a:r>
              <a:rPr lang="en-US" altLang="zh-CN" sz="2000" dirty="0"/>
              <a:t>=r test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a+x</a:t>
            </a:r>
            <a:r>
              <a:rPr lang="en-US" altLang="zh-CN" sz="2000" dirty="0"/>
              <a:t> test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+x test </a:t>
            </a:r>
            <a:r>
              <a:rPr lang="zh-CN" altLang="en-US" sz="2000" dirty="0"/>
              <a:t>对全体用户和组生效　</a:t>
            </a:r>
            <a:endParaRPr lang="en-US" altLang="zh-CN" sz="2000" dirty="0"/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755 -R &lt;DIR&gt; </a:t>
            </a:r>
            <a:r>
              <a:rPr lang="zh-CN" altLang="en-US" sz="2000" dirty="0"/>
              <a:t>：以递归方式对目录及文件和子目录更改权限。</a:t>
            </a:r>
            <a:endParaRPr lang="en-US" altLang="zh-CN" sz="2000" dirty="0"/>
          </a:p>
          <a:p>
            <a:r>
              <a:rPr lang="zh-CN" altLang="en-US" sz="2000" dirty="0"/>
              <a:t>更改文件权限的操作仅限于当前用户的文件，更改其他用户的文件权限需要管理员或文件所属用户的权限。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用户的文件需要获取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权限才可以更改文件权限。</a:t>
            </a:r>
            <a:endParaRPr lang="en-US" altLang="zh-CN" sz="2000" dirty="0"/>
          </a:p>
          <a:p>
            <a:r>
              <a:rPr lang="zh-CN" altLang="en-US" sz="2000" dirty="0"/>
              <a:t>符号连接的权限无法变更，如果用户对符号连接修改权限，其权限改变会作用在被连接的文件上，但符号连接文件本身的权限。</a:t>
            </a:r>
            <a:endParaRPr lang="en-US" altLang="zh-CN" sz="2000" dirty="0"/>
          </a:p>
          <a:p>
            <a:r>
              <a:rPr lang="zh-CN" altLang="en-US" sz="2000" dirty="0"/>
              <a:t>符号连接文件是一个特殊的文件，给符号连接文件变更权限是没有意义的。如果用户对符号连接文件修改权限，其效果会作用到被连接的原始文件上，而符号连接文件本身的权限不会改变。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1618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目录</vt:lpstr>
      <vt:lpstr>文件的创建</vt:lpstr>
      <vt:lpstr>列出文件信息</vt:lpstr>
      <vt:lpstr>文件权限与标志位</vt:lpstr>
      <vt:lpstr>目录权限</vt:lpstr>
      <vt:lpstr>文件默认权限</vt:lpstr>
      <vt:lpstr>更改文件权限：chmod</vt:lpstr>
      <vt:lpstr>更改权限示例</vt:lpstr>
      <vt:lpstr>更改文件所属用户与所属组：chown</vt:lpstr>
      <vt:lpstr>连接：ln</vt:lpstr>
      <vt:lpstr>连接：ln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277</cp:revision>
  <dcterms:created xsi:type="dcterms:W3CDTF">2017-12-13T00:04:01Z</dcterms:created>
  <dcterms:modified xsi:type="dcterms:W3CDTF">2018-02-25T03:32:54Z</dcterms:modified>
</cp:coreProperties>
</file>