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63" r:id="rId5"/>
    <p:sldId id="268" r:id="rId6"/>
    <p:sldId id="269" r:id="rId7"/>
    <p:sldId id="270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第十六讲 </a:t>
            </a:r>
            <a:r>
              <a:rPr lang="en-US" altLang="zh-CN" sz="3600" dirty="0">
                <a:solidFill>
                  <a:srgbClr val="C00000"/>
                </a:solidFill>
              </a:rPr>
              <a:t>Linux C</a:t>
            </a:r>
            <a:r>
              <a:rPr lang="zh-CN" altLang="en-US" sz="3600" dirty="0">
                <a:solidFill>
                  <a:srgbClr val="C00000"/>
                </a:solidFill>
              </a:rPr>
              <a:t>编程环境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基本介绍与安装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gcc</a:t>
            </a:r>
            <a:r>
              <a:rPr lang="zh-CN" altLang="en-US" sz="2400" dirty="0"/>
              <a:t>不是一个软件，全名是</a:t>
            </a:r>
            <a:r>
              <a:rPr lang="en-US" altLang="zh-CN" sz="2400" dirty="0"/>
              <a:t>GNU Compiler Collection</a:t>
            </a:r>
            <a:r>
              <a:rPr lang="zh-CN" altLang="en-US" sz="2400" dirty="0"/>
              <a:t>，是一个编译器集合。</a:t>
            </a:r>
            <a:endParaRPr lang="en-US" altLang="zh-CN" sz="2400" dirty="0"/>
          </a:p>
          <a:p>
            <a:r>
              <a:rPr lang="en-US" altLang="zh-CN" sz="2400" dirty="0" err="1"/>
              <a:t>gcc</a:t>
            </a:r>
            <a:r>
              <a:rPr lang="zh-CN" altLang="en-US" sz="2400" dirty="0"/>
              <a:t>支持</a:t>
            </a:r>
            <a:r>
              <a:rPr lang="en-US" altLang="zh-CN" sz="2400" dirty="0"/>
              <a:t>C, C++, Objective-C, Fortran, Ada, and Go</a:t>
            </a:r>
            <a:r>
              <a:rPr lang="zh-CN" altLang="en-US" sz="2400" dirty="0"/>
              <a:t>语言的编译。</a:t>
            </a:r>
            <a:endParaRPr lang="en-US" altLang="zh-CN" sz="2400" dirty="0"/>
          </a:p>
          <a:p>
            <a:r>
              <a:rPr lang="zh-CN" altLang="en-US" sz="2400" dirty="0"/>
              <a:t>从名称可以看出是</a:t>
            </a:r>
            <a:r>
              <a:rPr lang="en-US" altLang="zh-CN" sz="2400" dirty="0"/>
              <a:t>GNU</a:t>
            </a:r>
            <a:r>
              <a:rPr lang="zh-CN" altLang="en-US" sz="2400" dirty="0"/>
              <a:t>的一个项目，发布于</a:t>
            </a:r>
            <a:r>
              <a:rPr lang="en-US" altLang="zh-CN" sz="2400" dirty="0"/>
              <a:t>GPL</a:t>
            </a:r>
            <a:r>
              <a:rPr lang="zh-CN" altLang="en-US" sz="2400" dirty="0"/>
              <a:t>开源协议。</a:t>
            </a:r>
            <a:endParaRPr lang="en-US" altLang="zh-CN" sz="2400" dirty="0"/>
          </a:p>
          <a:p>
            <a:r>
              <a:rPr lang="en-US" altLang="zh-CN" sz="2400" dirty="0"/>
              <a:t>Ubuntu/Debian</a:t>
            </a:r>
            <a:r>
              <a:rPr lang="zh-CN" altLang="en-US" sz="2400" dirty="0"/>
              <a:t>上一般都自带</a:t>
            </a:r>
            <a:r>
              <a:rPr lang="en-US" altLang="zh-CN" sz="2400" dirty="0" err="1"/>
              <a:t>gcc</a:t>
            </a:r>
            <a:r>
              <a:rPr lang="zh-CN" altLang="en-US" sz="2400" dirty="0"/>
              <a:t>，如果没有则运行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apt install </a:t>
            </a:r>
            <a:r>
              <a:rPr lang="en-US" altLang="zh-CN" sz="2400" dirty="0" err="1"/>
              <a:t>gcc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官网：</a:t>
            </a:r>
            <a:r>
              <a:rPr lang="en-US" altLang="zh-CN" sz="2400" dirty="0"/>
              <a:t>https://gcc.gnu.org/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基本使用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vim </a:t>
            </a:r>
            <a:r>
              <a:rPr lang="en-US" altLang="zh-CN" sz="2400" dirty="0" err="1"/>
              <a:t>test.c</a:t>
            </a:r>
            <a:r>
              <a:rPr lang="zh-CN" altLang="en-US" sz="2400" dirty="0"/>
              <a:t>创建文件并编写一段</a:t>
            </a:r>
            <a:r>
              <a:rPr lang="en-US" altLang="zh-CN" sz="2400" dirty="0"/>
              <a:t>C</a:t>
            </a:r>
            <a:r>
              <a:rPr lang="zh-CN" altLang="en-US" sz="2400" dirty="0"/>
              <a:t>程序。</a:t>
            </a:r>
            <a:endParaRPr lang="en-US" altLang="zh-CN" sz="2400" dirty="0"/>
          </a:p>
          <a:p>
            <a:r>
              <a:rPr lang="en-US" altLang="zh-CN" sz="2400" dirty="0" err="1"/>
              <a:t>gcc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test.c</a:t>
            </a:r>
            <a:r>
              <a:rPr lang="zh-CN" altLang="en-US" sz="2400" dirty="0"/>
              <a:t>即可编译，编译后的文件是</a:t>
            </a:r>
            <a:r>
              <a:rPr lang="en-US" altLang="zh-CN" sz="2400" dirty="0" err="1"/>
              <a:t>a.out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./</a:t>
            </a:r>
            <a:r>
              <a:rPr lang="en-US" altLang="zh-CN" sz="2400" dirty="0" err="1"/>
              <a:t>a.out</a:t>
            </a:r>
            <a:r>
              <a:rPr lang="zh-CN" altLang="en-US" sz="2400" dirty="0"/>
              <a:t>运行编译的程序。</a:t>
            </a:r>
            <a:endParaRPr lang="en-US" altLang="zh-CN" sz="2400" dirty="0"/>
          </a:p>
          <a:p>
            <a:r>
              <a:rPr lang="en-US" altLang="zh-CN" sz="2400" dirty="0" err="1"/>
              <a:t>gcc</a:t>
            </a:r>
            <a:r>
              <a:rPr lang="zh-CN" altLang="en-US" sz="2400" dirty="0"/>
              <a:t>编译后的默认名称是</a:t>
            </a:r>
            <a:r>
              <a:rPr lang="en-US" altLang="zh-CN" sz="2400" dirty="0" err="1"/>
              <a:t>a.out</a:t>
            </a:r>
            <a:endParaRPr lang="en-US" altLang="zh-CN" sz="2400" dirty="0"/>
          </a:p>
          <a:p>
            <a:r>
              <a:rPr lang="en-US" altLang="zh-CN" sz="2400" dirty="0" err="1"/>
              <a:t>gcc</a:t>
            </a:r>
            <a:r>
              <a:rPr lang="en-US" altLang="zh-CN" sz="2400" dirty="0"/>
              <a:t> –o test </a:t>
            </a:r>
            <a:r>
              <a:rPr lang="en-US" altLang="zh-CN" sz="2400" dirty="0" err="1"/>
              <a:t>test.c</a:t>
            </a:r>
            <a:r>
              <a:rPr lang="en-US" altLang="zh-CN" sz="2400" dirty="0"/>
              <a:t> </a:t>
            </a:r>
            <a:r>
              <a:rPr lang="zh-CN" altLang="en-US" sz="2400" dirty="0"/>
              <a:t>编译后的文件是</a:t>
            </a:r>
            <a:r>
              <a:rPr lang="en-US" altLang="zh-CN" sz="2400" dirty="0"/>
              <a:t>test</a:t>
            </a:r>
            <a:r>
              <a:rPr lang="zh-CN" altLang="en-US" sz="2400" dirty="0"/>
              <a:t>，</a:t>
            </a:r>
            <a:r>
              <a:rPr lang="en-US" altLang="zh-CN" sz="2400" dirty="0"/>
              <a:t>-o</a:t>
            </a:r>
            <a:r>
              <a:rPr lang="zh-CN" altLang="en-US" sz="2400" dirty="0"/>
              <a:t>参数后面跟输出文件的名称。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/>
              <a:t>文件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gcc</a:t>
            </a:r>
            <a:r>
              <a:rPr lang="zh-CN" altLang="en-US" sz="2400" dirty="0"/>
              <a:t> </a:t>
            </a:r>
            <a:r>
              <a:rPr lang="en-US" altLang="zh-CN" sz="2400" dirty="0" err="1"/>
              <a:t>test.c</a:t>
            </a:r>
            <a:r>
              <a:rPr lang="zh-CN" altLang="en-US" sz="2400" dirty="0"/>
              <a:t>编译后的输出文件是</a:t>
            </a:r>
            <a:r>
              <a:rPr lang="en-US" altLang="zh-CN" sz="2400" dirty="0"/>
              <a:t>ELF</a:t>
            </a:r>
            <a:r>
              <a:rPr lang="zh-CN" altLang="en-US" sz="2400" dirty="0"/>
              <a:t>格式的，在</a:t>
            </a:r>
            <a:r>
              <a:rPr lang="en-US" altLang="zh-CN" sz="2400" dirty="0"/>
              <a:t>Linux</a:t>
            </a:r>
            <a:r>
              <a:rPr lang="zh-CN" altLang="en-US" sz="2400" dirty="0"/>
              <a:t>上是不用扩展名去区分文件类型的，这点和</a:t>
            </a:r>
            <a:r>
              <a:rPr lang="en-US" altLang="zh-CN" sz="2400" dirty="0"/>
              <a:t>Windows</a:t>
            </a:r>
            <a:r>
              <a:rPr lang="zh-CN" altLang="en-US" sz="2400" dirty="0"/>
              <a:t>不同。</a:t>
            </a:r>
            <a:endParaRPr lang="en-US" altLang="zh-CN" sz="2400" dirty="0"/>
          </a:p>
          <a:p>
            <a:r>
              <a:rPr lang="zh-CN" altLang="en-US" sz="2400" dirty="0"/>
              <a:t>而扩展名和文件类型并没有关系，</a:t>
            </a:r>
            <a:r>
              <a:rPr lang="en-US" altLang="zh-CN" sz="2400" dirty="0"/>
              <a:t>Windows</a:t>
            </a:r>
            <a:r>
              <a:rPr lang="zh-CN" altLang="en-US" sz="2400" dirty="0"/>
              <a:t>是设计必须使用扩展名和对应的运行程序去关联。</a:t>
            </a:r>
            <a:r>
              <a:rPr lang="en-US" altLang="zh-CN" sz="2400" dirty="0"/>
              <a:t>.exe</a:t>
            </a:r>
            <a:r>
              <a:rPr lang="zh-CN" altLang="en-US" sz="2400" dirty="0"/>
              <a:t>是</a:t>
            </a:r>
            <a:r>
              <a:rPr lang="en-US" altLang="zh-CN" sz="2400" dirty="0"/>
              <a:t>Windows</a:t>
            </a:r>
            <a:r>
              <a:rPr lang="zh-CN" altLang="en-US" sz="2400" dirty="0"/>
              <a:t>上的可执行文件的扩展名。</a:t>
            </a:r>
            <a:r>
              <a:rPr lang="en-US" altLang="zh-CN" sz="2400" dirty="0"/>
              <a:t>Windows</a:t>
            </a:r>
            <a:r>
              <a:rPr lang="zh-CN" altLang="en-US" sz="2400" dirty="0"/>
              <a:t>上采用的</a:t>
            </a:r>
            <a:r>
              <a:rPr lang="en-US" altLang="zh-CN" sz="2400" dirty="0"/>
              <a:t>PE</a:t>
            </a:r>
            <a:r>
              <a:rPr lang="zh-CN" altLang="en-US" sz="2400" dirty="0"/>
              <a:t>格式作为可执行文件格式。</a:t>
            </a:r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Linux</a:t>
            </a:r>
            <a:r>
              <a:rPr lang="zh-CN" altLang="en-US" sz="2400" dirty="0"/>
              <a:t>上采用的格式是</a:t>
            </a:r>
            <a:r>
              <a:rPr lang="en-US" altLang="zh-CN" sz="2400" dirty="0"/>
              <a:t>ELF</a:t>
            </a:r>
            <a:r>
              <a:rPr lang="zh-CN" altLang="en-US" sz="2400" dirty="0"/>
              <a:t>，但是不必在文件名中体现出来。</a:t>
            </a:r>
            <a:endParaRPr lang="en-US" altLang="zh-CN" sz="2400" dirty="0"/>
          </a:p>
          <a:p>
            <a:r>
              <a:rPr lang="en-US" altLang="zh-CN" sz="2400" dirty="0" err="1"/>
              <a:t>readelf</a:t>
            </a:r>
            <a:r>
              <a:rPr lang="en-US" altLang="zh-CN" sz="2400" dirty="0"/>
              <a:t>  -h ./test</a:t>
            </a:r>
            <a:r>
              <a:rPr lang="zh-CN" altLang="en-US" sz="2400" dirty="0"/>
              <a:t>可以查看</a:t>
            </a:r>
            <a:r>
              <a:rPr lang="en-US" altLang="zh-CN" sz="2400" dirty="0"/>
              <a:t>test</a:t>
            </a:r>
            <a:r>
              <a:rPr lang="zh-CN" altLang="en-US" sz="2400" dirty="0"/>
              <a:t>程序的</a:t>
            </a:r>
            <a:r>
              <a:rPr lang="en-US" altLang="zh-CN" sz="2400" dirty="0"/>
              <a:t>ELF</a:t>
            </a:r>
            <a:r>
              <a:rPr lang="zh-CN" altLang="en-US" sz="2400" dirty="0"/>
              <a:t>文件头信息。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3300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glibc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glibc</a:t>
            </a:r>
            <a:r>
              <a:rPr lang="zh-CN" altLang="en-US" sz="2400" dirty="0"/>
              <a:t>是</a:t>
            </a:r>
            <a:r>
              <a:rPr lang="en-US" altLang="zh-CN" sz="2400" dirty="0"/>
              <a:t>Linux</a:t>
            </a:r>
            <a:r>
              <a:rPr lang="zh-CN" altLang="en-US" sz="2400" dirty="0"/>
              <a:t>上标准</a:t>
            </a:r>
            <a:r>
              <a:rPr lang="en-US" altLang="zh-CN" sz="2400" dirty="0"/>
              <a:t>C</a:t>
            </a:r>
            <a:r>
              <a:rPr lang="zh-CN" altLang="en-US" sz="2400" dirty="0"/>
              <a:t>的实现。</a:t>
            </a:r>
            <a:endParaRPr lang="en-US" altLang="zh-CN" sz="2400" dirty="0"/>
          </a:p>
          <a:p>
            <a:r>
              <a:rPr lang="en-US" altLang="zh-CN" sz="2400" dirty="0"/>
              <a:t>.so</a:t>
            </a:r>
            <a:r>
              <a:rPr lang="zh-CN" altLang="en-US" sz="2400" dirty="0"/>
              <a:t>文件是</a:t>
            </a:r>
            <a:r>
              <a:rPr lang="en-US" altLang="zh-CN" sz="2400" dirty="0"/>
              <a:t>Linux</a:t>
            </a:r>
            <a:r>
              <a:rPr lang="zh-CN" altLang="en-US" sz="2400" dirty="0"/>
              <a:t>上的共享库文件，相当于</a:t>
            </a:r>
            <a:r>
              <a:rPr lang="en-US" altLang="zh-CN" sz="2400" dirty="0"/>
              <a:t>Windows</a:t>
            </a:r>
            <a:r>
              <a:rPr lang="zh-CN" altLang="en-US" sz="2400" dirty="0"/>
              <a:t>上的</a:t>
            </a:r>
            <a:r>
              <a:rPr lang="en-US" altLang="zh-CN" sz="2400" dirty="0" err="1"/>
              <a:t>dll</a:t>
            </a:r>
            <a:r>
              <a:rPr lang="zh-CN" altLang="en-US" sz="2400" dirty="0"/>
              <a:t>文件。</a:t>
            </a:r>
            <a:endParaRPr lang="en-US" altLang="zh-CN" sz="2400" dirty="0"/>
          </a:p>
          <a:p>
            <a:r>
              <a:rPr lang="en-US" altLang="zh-CN" sz="2400" dirty="0" err="1"/>
              <a:t>glibc</a:t>
            </a:r>
            <a:r>
              <a:rPr lang="zh-CN" altLang="en-US" sz="2400" dirty="0"/>
              <a:t>的实现库文件是</a:t>
            </a:r>
            <a:r>
              <a:rPr lang="en-US" altLang="zh-CN" sz="2400" dirty="0"/>
              <a:t>/lib/x86_64-linux-gnu/libc.so.6</a:t>
            </a:r>
            <a:r>
              <a:rPr lang="zh-CN" altLang="en-US" sz="2400" dirty="0"/>
              <a:t>链接到</a:t>
            </a:r>
            <a:r>
              <a:rPr lang="en-US" altLang="zh-CN" sz="2400" dirty="0"/>
              <a:t>/lib/x86_64-linux-gnu/libc-2.23.so</a:t>
            </a:r>
          </a:p>
          <a:p>
            <a:r>
              <a:rPr lang="en-US" altLang="zh-CN" sz="2000" dirty="0" err="1"/>
              <a:t>gcc</a:t>
            </a:r>
            <a:r>
              <a:rPr lang="zh-CN" altLang="en-US" sz="2000" dirty="0"/>
              <a:t>在编译</a:t>
            </a:r>
            <a:r>
              <a:rPr lang="en-US" altLang="zh-CN" sz="2000" dirty="0"/>
              <a:t>C</a:t>
            </a:r>
            <a:r>
              <a:rPr lang="zh-CN" altLang="en-US" sz="2000" dirty="0"/>
              <a:t>语言代码的时候要用到</a:t>
            </a:r>
            <a:r>
              <a:rPr lang="en-US" altLang="zh-CN" sz="2000" dirty="0" err="1"/>
              <a:t>glibc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0861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默认的头文件搜索路径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#include</a:t>
            </a:r>
            <a:r>
              <a:rPr lang="zh-CN" altLang="en-US" sz="2000" dirty="0"/>
              <a:t>包含的头文件默认的搜索路径：</a:t>
            </a:r>
            <a:endParaRPr lang="en-US" altLang="zh-CN" sz="2000" dirty="0"/>
          </a:p>
          <a:p>
            <a:pPr lvl="1"/>
            <a:r>
              <a:rPr lang="en-US" altLang="zh-CN" sz="1600" dirty="0"/>
              <a:t>-I</a:t>
            </a:r>
            <a:r>
              <a:rPr lang="zh-CN" altLang="en-US" sz="1600" dirty="0"/>
              <a:t>参数指定的路径</a:t>
            </a:r>
            <a:endParaRPr lang="en-US" altLang="zh-CN" sz="1600" dirty="0"/>
          </a:p>
          <a:p>
            <a:pPr lvl="1"/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/include</a:t>
            </a:r>
          </a:p>
          <a:p>
            <a:pPr lvl="1"/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/local/include</a:t>
            </a:r>
          </a:p>
          <a:p>
            <a:pPr marL="457200" lvl="1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3778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共享库搜索路径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gcc</a:t>
            </a:r>
            <a:r>
              <a:rPr lang="zh-CN" altLang="en-US" sz="2000" dirty="0"/>
              <a:t>共享库的搜索路径：</a:t>
            </a:r>
            <a:endParaRPr lang="en-US" altLang="zh-CN" sz="2000" dirty="0"/>
          </a:p>
          <a:p>
            <a:pPr lvl="1"/>
            <a:r>
              <a:rPr lang="zh-CN" altLang="en-US" sz="1800" dirty="0"/>
              <a:t>编译时指定的路径</a:t>
            </a:r>
            <a:endParaRPr lang="en-US" altLang="zh-CN" sz="1800" dirty="0"/>
          </a:p>
          <a:p>
            <a:pPr lvl="1"/>
            <a:r>
              <a:rPr lang="zh-CN" altLang="en-US" sz="1800" dirty="0"/>
              <a:t>通过</a:t>
            </a:r>
            <a:r>
              <a:rPr lang="en-US" altLang="zh-CN" sz="1800" dirty="0"/>
              <a:t>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ld.so.conf</a:t>
            </a:r>
            <a:r>
              <a:rPr lang="zh-CN" altLang="en-US" sz="1800" dirty="0"/>
              <a:t>配置文件中指定的路径搜索</a:t>
            </a:r>
            <a:endParaRPr lang="en-US" altLang="zh-CN" sz="1800" dirty="0"/>
          </a:p>
          <a:p>
            <a:pPr lvl="1"/>
            <a:r>
              <a:rPr lang="en-US" altLang="zh-CN" sz="1800" dirty="0"/>
              <a:t>/lib</a:t>
            </a:r>
          </a:p>
          <a:p>
            <a:pPr lvl="1"/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/lib</a:t>
            </a:r>
          </a:p>
          <a:p>
            <a:pPr marL="457200" lvl="1" indent="0"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指定库路径和名称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如果一个链接库没有在默认的目录，则可以使用</a:t>
            </a:r>
            <a:r>
              <a:rPr lang="en-US" altLang="zh-CN" sz="2000" dirty="0"/>
              <a:t>-L</a:t>
            </a:r>
            <a:r>
              <a:rPr lang="zh-CN" altLang="en-US" sz="2000" dirty="0"/>
              <a:t>指定目录，使用</a:t>
            </a:r>
            <a:r>
              <a:rPr lang="en-US" altLang="zh-CN" sz="2000" dirty="0"/>
              <a:t>-l</a:t>
            </a:r>
            <a:r>
              <a:rPr lang="zh-CN" altLang="en-US" sz="2000" dirty="0"/>
              <a:t>指定链接库名称。</a:t>
            </a:r>
            <a:endParaRPr lang="en-US" altLang="zh-CN" sz="2000" dirty="0"/>
          </a:p>
          <a:p>
            <a:r>
              <a:rPr lang="zh-CN" altLang="en-US" sz="2000" dirty="0"/>
              <a:t>如果使用指定的库，则会先去搜索指定的库。</a:t>
            </a:r>
            <a:endParaRPr lang="en-US" altLang="zh-CN" sz="2000" dirty="0"/>
          </a:p>
          <a:p>
            <a:r>
              <a:rPr lang="zh-CN" altLang="en-US" sz="2000"/>
              <a:t>然后去默认的路径搜索。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85197604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471</Words>
  <Application>Microsoft Office PowerPoint</Application>
  <PresentationFormat>宽屏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gcc基本介绍与安装</vt:lpstr>
      <vt:lpstr>gcc基本使用</vt:lpstr>
      <vt:lpstr>ELF文件</vt:lpstr>
      <vt:lpstr>glibc</vt:lpstr>
      <vt:lpstr>gcc默认的头文件搜索路径</vt:lpstr>
      <vt:lpstr>gcc共享库搜索路径</vt:lpstr>
      <vt:lpstr>gcc指定库路径和名称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105</cp:revision>
  <dcterms:created xsi:type="dcterms:W3CDTF">2017-12-13T00:04:01Z</dcterms:created>
  <dcterms:modified xsi:type="dcterms:W3CDTF">2018-02-25T03:32:29Z</dcterms:modified>
</cp:coreProperties>
</file>