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7" r:id="rId5"/>
    <p:sldId id="263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</a:t>
            </a:r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讲 网络命令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本次课程讲解在实际使用过程中，要用到的一些网络相关的命令。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主要包括查看</a:t>
            </a:r>
            <a:r>
              <a:rPr lang="en-US" altLang="zh-CN" sz="2400" dirty="0"/>
              <a:t>IP</a:t>
            </a:r>
            <a:r>
              <a:rPr lang="zh-CN" altLang="en-US" sz="2400" dirty="0"/>
              <a:t>地址信息，网络设置，网络监控命令等。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本节课程之前，</a:t>
            </a:r>
            <a:r>
              <a:rPr lang="en-US" altLang="zh-CN" sz="2400" dirty="0"/>
              <a:t>Ubuntu</a:t>
            </a:r>
            <a:r>
              <a:rPr lang="zh-CN" altLang="en-US" sz="2400" dirty="0"/>
              <a:t>已经发布了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版本，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版本也是一个长期支持版（</a:t>
            </a:r>
            <a:r>
              <a:rPr lang="en-US" altLang="zh-CN" sz="2400" dirty="0"/>
              <a:t>LTS</a:t>
            </a:r>
            <a:r>
              <a:rPr lang="zh-CN" altLang="en-US" sz="2400" dirty="0"/>
              <a:t>）。此版本改动很大，故本课程给出了一些在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版本上的配置方式。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由于</a:t>
            </a:r>
            <a:r>
              <a:rPr lang="en-US" altLang="zh-CN" sz="2400" dirty="0"/>
              <a:t>CentOS</a:t>
            </a:r>
            <a:r>
              <a:rPr lang="zh-CN" altLang="en-US" sz="2400" dirty="0"/>
              <a:t>也是一个主流的版本，本课程最后也会给出</a:t>
            </a:r>
            <a:r>
              <a:rPr lang="en-US" altLang="zh-CN" sz="2400" dirty="0"/>
              <a:t>CentOS</a:t>
            </a:r>
            <a:r>
              <a:rPr lang="zh-CN" altLang="en-US" sz="2400" dirty="0"/>
              <a:t>的基本操作方式。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9FF502-2505-4026-9AB4-8CA29B0E5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53231"/>
              </p:ext>
            </p:extLst>
          </p:nvPr>
        </p:nvGraphicFramePr>
        <p:xfrm>
          <a:off x="838200" y="1704110"/>
          <a:ext cx="10515600" cy="4998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092">
                  <a:extLst>
                    <a:ext uri="{9D8B030D-6E8A-4147-A177-3AD203B41FA5}">
                      <a16:colId xmlns:a16="http://schemas.microsoft.com/office/drawing/2014/main" val="3196294302"/>
                    </a:ext>
                  </a:extLst>
                </a:gridCol>
                <a:gridCol w="8487508">
                  <a:extLst>
                    <a:ext uri="{9D8B030D-6E8A-4147-A177-3AD203B41FA5}">
                      <a16:colId xmlns:a16="http://schemas.microsoft.com/office/drawing/2014/main" val="2330441421"/>
                    </a:ext>
                  </a:extLst>
                </a:gridCol>
              </a:tblGrid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ip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地址，</a:t>
                      </a:r>
                      <a:r>
                        <a:rPr lang="en-US" altLang="zh-CN" sz="2400" dirty="0"/>
                        <a:t>MAC</a:t>
                      </a:r>
                      <a:r>
                        <a:rPr lang="zh-CN" altLang="en-US" sz="2400" dirty="0"/>
                        <a:t>地址等信息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6011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ping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检测网络连接是否连通。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649121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netstat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 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命令显示网络连接、路由表、接口统计、伪装连接和多播连接等信息。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45108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ss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命令用于获取套接字统计信息。它可以显示类似于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的信息。不过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几乎要过时了，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命令更具优势。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487951"/>
                  </a:ext>
                </a:extLst>
              </a:tr>
              <a:tr h="10135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nethogs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NetHogs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是一个轻便的网络监控工具，按照进程名称对带宽进行分组。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77784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iftop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iftop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命令监听指定接口（如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eth0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）上的网络通信情况。它显示了一对主机的带宽使用情况。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18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5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err="1"/>
              <a:t>ip</a:t>
            </a:r>
            <a:r>
              <a:rPr lang="en-US" altLang="zh-CN" sz="2400" dirty="0"/>
              <a:t>  help</a:t>
            </a:r>
            <a:r>
              <a:rPr lang="zh-CN" altLang="en-US" sz="2400" dirty="0"/>
              <a:t>查看帮助信息。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ip</a:t>
            </a:r>
            <a:r>
              <a:rPr lang="en-US" altLang="zh-CN" sz="2400" dirty="0"/>
              <a:t>  [COMMAND]  help</a:t>
            </a:r>
            <a:r>
              <a:rPr lang="zh-CN" altLang="en-US" sz="2400" dirty="0"/>
              <a:t>查看具体指令的帮助信息。示例：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 address  help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ip</a:t>
            </a:r>
            <a:r>
              <a:rPr lang="en-US" altLang="zh-CN" sz="2400" dirty="0"/>
              <a:t>  address </a:t>
            </a:r>
            <a:r>
              <a:rPr lang="zh-CN" altLang="en-US" sz="2400" dirty="0"/>
              <a:t>显示网卡以及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</a:t>
            </a:r>
            <a:r>
              <a:rPr lang="en-US" altLang="zh-CN" sz="2400" dirty="0"/>
              <a:t>MAC</a:t>
            </a:r>
            <a:r>
              <a:rPr lang="zh-CN" altLang="en-US" sz="2400" dirty="0"/>
              <a:t>地址等信息。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为</a:t>
            </a:r>
            <a:r>
              <a:rPr lang="en-US" altLang="zh-CN" sz="2400" dirty="0"/>
              <a:t>eth0</a:t>
            </a:r>
            <a:r>
              <a:rPr lang="zh-CN" altLang="en-US" sz="2400" dirty="0"/>
              <a:t>网卡分配</a:t>
            </a:r>
            <a:r>
              <a:rPr lang="en-US" altLang="zh-CN" sz="2400" dirty="0"/>
              <a:t>IP</a:t>
            </a:r>
            <a:r>
              <a:rPr lang="zh-CN" altLang="en-US" sz="2400" dirty="0"/>
              <a:t>地址 ：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address add 192.168.180.102/24  dev  eth0</a:t>
            </a:r>
          </a:p>
          <a:p>
            <a:endParaRPr lang="en-US" altLang="zh-CN" sz="2400" dirty="0"/>
          </a:p>
          <a:p>
            <a:r>
              <a:rPr lang="zh-CN" altLang="en-US" sz="2400" dirty="0"/>
              <a:t>列出路由表：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 route  show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在</a:t>
            </a:r>
            <a:r>
              <a:rPr lang="en-US" altLang="zh-CN" sz="2400" dirty="0" err="1">
                <a:solidFill>
                  <a:srgbClr val="C00000"/>
                </a:solidFill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</a:rPr>
              <a:t>命令之前都是使用</a:t>
            </a:r>
            <a:r>
              <a:rPr lang="en-US" altLang="zh-CN" sz="2400" dirty="0" err="1">
                <a:solidFill>
                  <a:srgbClr val="C00000"/>
                </a:solidFill>
              </a:rPr>
              <a:t>ifconfig</a:t>
            </a:r>
            <a:r>
              <a:rPr lang="zh-CN" altLang="en-US" sz="2400" dirty="0">
                <a:solidFill>
                  <a:srgbClr val="C00000"/>
                </a:solidFill>
              </a:rPr>
              <a:t>命令，这是一个已经被废弃的命令。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</a:t>
            </a:r>
            <a:r>
              <a:rPr lang="zh-CN" altLang="en-US" dirty="0"/>
              <a:t>，</a:t>
            </a:r>
            <a:r>
              <a:rPr lang="en-US" altLang="zh-CN" dirty="0"/>
              <a:t>netstat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ss</a:t>
            </a:r>
            <a:r>
              <a:rPr lang="zh-CN" altLang="en-US" sz="2400" dirty="0"/>
              <a:t>可以替代</a:t>
            </a:r>
            <a:r>
              <a:rPr lang="en-US" altLang="zh-CN" sz="2400" dirty="0"/>
              <a:t>netstat</a:t>
            </a:r>
            <a:r>
              <a:rPr lang="zh-CN" altLang="en-US" sz="2400" dirty="0"/>
              <a:t>，</a:t>
            </a:r>
            <a:r>
              <a:rPr lang="en-US" altLang="zh-CN" sz="2400" dirty="0"/>
              <a:t>netstat</a:t>
            </a:r>
            <a:r>
              <a:rPr lang="zh-CN" altLang="en-US" sz="2400" dirty="0"/>
              <a:t>有些过时了，效率上不如</a:t>
            </a:r>
            <a:r>
              <a:rPr lang="en-US" altLang="zh-CN" sz="2400" dirty="0" err="1"/>
              <a:t>ss</a:t>
            </a:r>
            <a:r>
              <a:rPr lang="zh-CN" altLang="en-US" sz="2400" dirty="0"/>
              <a:t>，尤其是服务器维持大量网络连接的时候，</a:t>
            </a:r>
            <a:r>
              <a:rPr lang="en-US" altLang="zh-CN" sz="2400" dirty="0"/>
              <a:t>netstat</a:t>
            </a:r>
            <a:r>
              <a:rPr lang="zh-CN" altLang="en-US" sz="2400" dirty="0"/>
              <a:t>非常慢，而</a:t>
            </a:r>
            <a:r>
              <a:rPr lang="en-US" altLang="zh-CN" sz="2400" dirty="0" err="1"/>
              <a:t>ss</a:t>
            </a:r>
            <a:r>
              <a:rPr lang="zh-CN" altLang="en-US" sz="2400" dirty="0"/>
              <a:t>很快，效率很高。</a:t>
            </a:r>
            <a:endParaRPr lang="en-US" altLang="zh-CN" sz="2400" dirty="0"/>
          </a:p>
          <a:p>
            <a:r>
              <a:rPr lang="en-US" altLang="zh-CN" sz="2400" dirty="0" err="1"/>
              <a:t>ss</a:t>
            </a:r>
            <a:r>
              <a:rPr lang="zh-CN" altLang="en-US" sz="2400" dirty="0"/>
              <a:t>使用示例：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5E1FDF-BF13-4ABD-B81B-842A94F22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7162"/>
              </p:ext>
            </p:extLst>
          </p:nvPr>
        </p:nvGraphicFramePr>
        <p:xfrm>
          <a:off x="1277397" y="2872739"/>
          <a:ext cx="9011822" cy="2281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1539">
                  <a:extLst>
                    <a:ext uri="{9D8B030D-6E8A-4147-A177-3AD203B41FA5}">
                      <a16:colId xmlns:a16="http://schemas.microsoft.com/office/drawing/2014/main" val="1995618260"/>
                    </a:ext>
                  </a:extLst>
                </a:gridCol>
                <a:gridCol w="5930283">
                  <a:extLst>
                    <a:ext uri="{9D8B030D-6E8A-4147-A177-3AD203B41FA5}">
                      <a16:colId xmlns:a16="http://schemas.microsoft.com/office/drawing/2014/main" val="3732474542"/>
                    </a:ext>
                  </a:extLst>
                </a:gridCol>
              </a:tblGrid>
              <a:tr h="76038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ss</a:t>
                      </a:r>
                      <a:r>
                        <a:rPr lang="en-US" altLang="zh-CN" sz="2400" dirty="0"/>
                        <a:t>  -t  -a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显示所有</a:t>
                      </a:r>
                      <a:r>
                        <a:rPr lang="en-US" altLang="zh-CN" sz="2400" dirty="0"/>
                        <a:t>TCP</a:t>
                      </a:r>
                      <a:r>
                        <a:rPr lang="zh-CN" altLang="en-US" sz="2400" dirty="0"/>
                        <a:t>套接字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388953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ss</a:t>
                      </a:r>
                      <a:r>
                        <a:rPr lang="en-US" altLang="zh-CN" sz="2400" dirty="0"/>
                        <a:t>  -a  -p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显示所有套接字以及使用套接字的进程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65901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9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9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iftop</a:t>
            </a:r>
            <a:r>
              <a:rPr lang="zh-CN" altLang="en-US" dirty="0"/>
              <a:t>，</a:t>
            </a:r>
            <a:r>
              <a:rPr lang="en-US" altLang="zh-CN" dirty="0" err="1"/>
              <a:t>nethogs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iftop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nethogs</a:t>
            </a:r>
            <a:r>
              <a:rPr lang="zh-CN" altLang="en-US" sz="2400" dirty="0"/>
              <a:t>需要安装：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install </a:t>
            </a:r>
            <a:r>
              <a:rPr lang="en-US" altLang="zh-CN" sz="2400" dirty="0" err="1"/>
              <a:t>iftop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nethogs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iftop</a:t>
            </a:r>
            <a:r>
              <a:rPr lang="zh-CN" altLang="en-US" sz="2400" dirty="0"/>
              <a:t>监听网络通信情况。运行时需要</a:t>
            </a:r>
            <a:r>
              <a:rPr lang="en-US" altLang="zh-CN" sz="2400" dirty="0"/>
              <a:t>root</a:t>
            </a:r>
            <a:r>
              <a:rPr lang="zh-CN" altLang="en-US" sz="2400" dirty="0"/>
              <a:t>权限：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iftop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nethogs</a:t>
            </a:r>
            <a:r>
              <a:rPr lang="zh-CN" altLang="en-US" sz="2400" dirty="0"/>
              <a:t>监控进程的带宽占用情况。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运行</a:t>
            </a:r>
            <a:r>
              <a:rPr lang="en-US" altLang="zh-CN" sz="2400" dirty="0" err="1"/>
              <a:t>nethogs</a:t>
            </a:r>
            <a:r>
              <a:rPr lang="zh-CN" altLang="en-US" sz="2400" dirty="0"/>
              <a:t>也需要</a:t>
            </a:r>
            <a:r>
              <a:rPr lang="en-US" altLang="zh-CN" sz="2400" dirty="0"/>
              <a:t>root</a:t>
            </a:r>
            <a:r>
              <a:rPr lang="zh-CN" altLang="en-US" sz="2400" dirty="0"/>
              <a:t>权限：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nethogs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/networks/interfaces</a:t>
            </a:r>
            <a:r>
              <a:rPr lang="zh-CN" altLang="en-US" sz="2400" dirty="0"/>
              <a:t>记录了网络接口（网卡）的配置，网络服务根据此配置初始化网络服务。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Ubuntu18.04</a:t>
            </a:r>
            <a:r>
              <a:rPr lang="zh-CN" altLang="en-US" sz="2400" dirty="0"/>
              <a:t>版本改动比较大，使用</a:t>
            </a:r>
            <a:r>
              <a:rPr lang="en-US" altLang="zh-CN" sz="2400" dirty="0" err="1"/>
              <a:t>netplan</a:t>
            </a:r>
            <a:r>
              <a:rPr lang="zh-CN" altLang="en-US" sz="2400" dirty="0"/>
              <a:t>替换了</a:t>
            </a:r>
            <a:r>
              <a:rPr lang="en-US" altLang="zh-CN" sz="2400" dirty="0" err="1"/>
              <a:t>ifupdown</a:t>
            </a:r>
            <a:r>
              <a:rPr lang="zh-CN" altLang="en-US" sz="2400" dirty="0"/>
              <a:t>。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版本的配置在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netplan</a:t>
            </a:r>
            <a:r>
              <a:rPr lang="en-US" altLang="zh-CN" sz="2400" dirty="0"/>
              <a:t>/***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429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本课程任务</vt:lpstr>
      <vt:lpstr>相关命令</vt:lpstr>
      <vt:lpstr>ip命令</vt:lpstr>
      <vt:lpstr>ss，netstat</vt:lpstr>
      <vt:lpstr>iftop，nethogs</vt:lpstr>
      <vt:lpstr>网络配置文件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101</cp:revision>
  <dcterms:created xsi:type="dcterms:W3CDTF">2017-12-13T00:04:01Z</dcterms:created>
  <dcterms:modified xsi:type="dcterms:W3CDTF">2018-04-29T10:42:58Z</dcterms:modified>
</cp:coreProperties>
</file>