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7" r:id="rId5"/>
    <p:sldId id="263" r:id="rId6"/>
    <p:sldId id="268" r:id="rId7"/>
    <p:sldId id="266" r:id="rId8"/>
    <p:sldId id="265" r:id="rId9"/>
    <p:sldId id="269" r:id="rId10"/>
    <p:sldId id="270" r:id="rId11"/>
    <p:sldId id="273" r:id="rId12"/>
    <p:sldId id="271" r:id="rId13"/>
    <p:sldId id="274" r:id="rId14"/>
    <p:sldId id="272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</a:t>
            </a:r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讲 网络命令与配置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启用网络配置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823ACFC-23CE-411B-AD9A-8B8DBBDC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Roboto Mono Light" pitchFamily="2" charset="0"/>
              </a:rPr>
              <a:t>Ubuntu16.04</a:t>
            </a:r>
            <a:r>
              <a:rPr lang="zh-CN" altLang="en-US" sz="2400">
                <a:latin typeface="Roboto Mono Light" pitchFamily="2" charset="0"/>
              </a:rPr>
              <a:t>上重启网络服务：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sudo /etc/init.d/networking restart</a:t>
            </a:r>
          </a:p>
          <a:p>
            <a:pPr marL="457200" lvl="1" indent="0">
              <a:buNone/>
            </a:pPr>
            <a:r>
              <a:rPr lang="zh-CN" altLang="en-US">
                <a:latin typeface="Roboto Mono Light" pitchFamily="2" charset="0"/>
              </a:rPr>
              <a:t>或者是</a:t>
            </a:r>
            <a:endParaRPr lang="en-US" altLang="zh-CN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sudo service networking restart</a:t>
            </a: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Ubuntu18.04</a:t>
            </a:r>
            <a:r>
              <a:rPr lang="zh-CN" altLang="en-US" sz="2400">
                <a:latin typeface="Roboto Mono Light" pitchFamily="2" charset="0"/>
              </a:rPr>
              <a:t>启用网络配置：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sudo netplan apply</a:t>
            </a:r>
          </a:p>
          <a:p>
            <a:endParaRPr lang="en-US" altLang="zh-CN" sz="24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*CentOS</a:t>
            </a:r>
            <a:r>
              <a:rPr lang="zh-CN" altLang="en-US"/>
              <a:t>网络配置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E8CECD-F6C7-4809-9853-ED26A338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77" y="2055078"/>
            <a:ext cx="6298223" cy="46358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E6E1EA-BFEC-478D-A391-0AA26186DF8E}"/>
              </a:ext>
            </a:extLst>
          </p:cNvPr>
          <p:cNvSpPr txBox="1"/>
          <p:nvPr/>
        </p:nvSpPr>
        <p:spPr>
          <a:xfrm>
            <a:off x="940776" y="1650578"/>
            <a:ext cx="923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Roboto Mono Light" pitchFamily="2" charset="0"/>
              </a:rPr>
              <a:t>CentOS7</a:t>
            </a:r>
            <a:r>
              <a:rPr lang="zh-CN" altLang="en-US">
                <a:latin typeface="Roboto Mono Light" pitchFamily="2" charset="0"/>
              </a:rPr>
              <a:t>的网络配置文件在</a:t>
            </a:r>
            <a:r>
              <a:rPr lang="en-US" altLang="zh-CN">
                <a:latin typeface="Roboto Mono Light" pitchFamily="2" charset="0"/>
              </a:rPr>
              <a:t>/etc/sysconfig/network-scripts/ifcfg-enp0s8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7D27DE-575E-43E0-85C9-053472D2CE01}"/>
              </a:ext>
            </a:extLst>
          </p:cNvPr>
          <p:cNvSpPr txBox="1"/>
          <p:nvPr/>
        </p:nvSpPr>
        <p:spPr>
          <a:xfrm>
            <a:off x="838200" y="2356338"/>
            <a:ext cx="413824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Roboto Mono Light" pitchFamily="2" charset="0"/>
              </a:rPr>
              <a:t>enp0s8</a:t>
            </a:r>
            <a:r>
              <a:rPr lang="zh-CN" altLang="en-US">
                <a:latin typeface="Roboto Mono Light" pitchFamily="2" charset="0"/>
              </a:rPr>
              <a:t>是</a:t>
            </a:r>
            <a:r>
              <a:rPr lang="en-US" altLang="zh-CN">
                <a:latin typeface="Roboto Mono Light" pitchFamily="2" charset="0"/>
              </a:rPr>
              <a:t>virtualbox</a:t>
            </a:r>
            <a:r>
              <a:rPr lang="zh-CN" altLang="en-US">
                <a:latin typeface="Roboto Mono Light" pitchFamily="2" charset="0"/>
              </a:rPr>
              <a:t>虚拟网卡名称，使用</a:t>
            </a:r>
            <a:r>
              <a:rPr lang="en-US" altLang="zh-CN">
                <a:latin typeface="Roboto Mono Light" pitchFamily="2" charset="0"/>
              </a:rPr>
              <a:t>vmware</a:t>
            </a:r>
            <a:r>
              <a:rPr lang="zh-CN" altLang="en-US">
                <a:latin typeface="Roboto Mono Light" pitchFamily="2" charset="0"/>
              </a:rPr>
              <a:t>或者是在物理机上安装的系统，配置文件名称会不同，通过</a:t>
            </a:r>
            <a:r>
              <a:rPr lang="en-US" altLang="zh-CN">
                <a:latin typeface="Roboto Mono Light" pitchFamily="2" charset="0"/>
              </a:rPr>
              <a:t>ip addr</a:t>
            </a:r>
            <a:r>
              <a:rPr lang="zh-CN" altLang="en-US">
                <a:latin typeface="Roboto Mono Light" pitchFamily="2" charset="0"/>
              </a:rPr>
              <a:t>可以查看相应网卡信息，并确定名称。</a:t>
            </a:r>
            <a:endParaRPr lang="en-US" altLang="zh-CN">
              <a:latin typeface="Roboto Mono Light" pitchFamily="2" charset="0"/>
            </a:endParaRPr>
          </a:p>
          <a:p>
            <a:endParaRPr lang="en-US" altLang="zh-CN">
              <a:latin typeface="Roboto Mono Light" pitchFamily="2" charset="0"/>
            </a:endParaRPr>
          </a:p>
          <a:p>
            <a:r>
              <a:rPr lang="en-US" altLang="zh-CN">
                <a:latin typeface="Roboto Mono Light" pitchFamily="2" charset="0"/>
              </a:rPr>
              <a:t>CentOS</a:t>
            </a:r>
            <a:r>
              <a:rPr lang="zh-CN" altLang="en-US">
                <a:latin typeface="Roboto Mono Light" pitchFamily="2" charset="0"/>
              </a:rPr>
              <a:t>重启启用网络服务：</a:t>
            </a:r>
            <a:endParaRPr lang="en-US" altLang="zh-CN">
              <a:latin typeface="Roboto Mono Light" pitchFamily="2" charset="0"/>
            </a:endParaRPr>
          </a:p>
          <a:p>
            <a:r>
              <a:rPr lang="en-US" altLang="zh-CN">
                <a:latin typeface="Roboto Mono Light" pitchFamily="2" charset="0"/>
              </a:rPr>
              <a:t>sudo service network restart</a:t>
            </a:r>
          </a:p>
          <a:p>
            <a:r>
              <a:rPr lang="zh-CN" altLang="en-US">
                <a:latin typeface="Roboto Mono Light" pitchFamily="2" charset="0"/>
              </a:rPr>
              <a:t>或者</a:t>
            </a:r>
            <a:endParaRPr lang="en-US" altLang="zh-CN">
              <a:latin typeface="Roboto Mono Light" pitchFamily="2" charset="0"/>
            </a:endParaRPr>
          </a:p>
          <a:p>
            <a:r>
              <a:rPr lang="en-US" altLang="zh-CN" sz="1600">
                <a:latin typeface="Roboto Mono Light" pitchFamily="2" charset="0"/>
              </a:rPr>
              <a:t>sudo /etc/init.d/network restart</a:t>
            </a:r>
            <a:endParaRPr lang="zh-CN" altLang="en-US" sz="16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3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curl</a:t>
            </a:r>
            <a:endParaRPr lang="zh-CN" altLang="en-US" dirty="0">
              <a:latin typeface="Roboto Mono Light" pitchFamily="2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823ACFC-23CE-411B-AD9A-8B8DBBDC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Roboto Mono Light" pitchFamily="2" charset="0"/>
              </a:rPr>
              <a:t>curl</a:t>
            </a:r>
            <a:r>
              <a:rPr lang="zh-CN" altLang="en-US" sz="2400">
                <a:latin typeface="Roboto Mono Light" pitchFamily="2" charset="0"/>
              </a:rPr>
              <a:t>是一个命令行模式网络客户端工具，支持</a:t>
            </a:r>
            <a:r>
              <a:rPr lang="en-US" altLang="zh-CN" sz="2400">
                <a:latin typeface="Roboto Mono Light" pitchFamily="2" charset="0"/>
              </a:rPr>
              <a:t>SFTP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HTTP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HTTPS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SMTP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POP3</a:t>
            </a:r>
            <a:r>
              <a:rPr lang="zh-CN" altLang="en-US" sz="2400">
                <a:latin typeface="Roboto Mono Light" pitchFamily="2" charset="0"/>
              </a:rPr>
              <a:t>等协议。</a:t>
            </a:r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使用示例：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curl ’10.7.1.3:3456’</a:t>
            </a: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 i="1">
                <a:latin typeface="Roboto Mono Light" pitchFamily="2" charset="0"/>
              </a:rPr>
              <a:t>//</a:t>
            </a:r>
            <a:r>
              <a:rPr lang="zh-CN" altLang="en-US" sz="2000" i="1">
                <a:latin typeface="Roboto Mono Light" pitchFamily="2" charset="0"/>
              </a:rPr>
              <a:t>提交表单</a:t>
            </a:r>
            <a:endParaRPr lang="en-US" altLang="zh-CN" sz="2000" i="1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curl -d ‘user=hello&amp;passwd=123456’ ’10.7.1.3:3456’</a:t>
            </a:r>
          </a:p>
          <a:p>
            <a:endParaRPr lang="en-US" altLang="zh-CN" sz="24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0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Roboto Mono Light" pitchFamily="2" charset="0"/>
              </a:rPr>
              <a:t>vim</a:t>
            </a:r>
            <a:r>
              <a:rPr lang="zh-CN" altLang="en-US" sz="2400">
                <a:latin typeface="Roboto Mono Light" pitchFamily="2" charset="0"/>
              </a:rPr>
              <a:t>编辑网络配置文件，给网卡分配一个静态</a:t>
            </a:r>
            <a:r>
              <a:rPr lang="en-US" altLang="zh-CN" sz="2400">
                <a:latin typeface="Roboto Mono Light" pitchFamily="2" charset="0"/>
              </a:rPr>
              <a:t>IP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重启网络服务。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使用</a:t>
            </a:r>
            <a:r>
              <a:rPr lang="en-US" altLang="zh-CN" sz="2400">
                <a:latin typeface="Roboto Mono Light" pitchFamily="2" charset="0"/>
              </a:rPr>
              <a:t>putty</a:t>
            </a:r>
            <a:r>
              <a:rPr lang="zh-CN" altLang="en-US" sz="2400">
                <a:latin typeface="Roboto Mono Light" pitchFamily="2" charset="0"/>
              </a:rPr>
              <a:t>用分配的静态</a:t>
            </a:r>
            <a:r>
              <a:rPr lang="en-US" altLang="zh-CN" sz="2400">
                <a:latin typeface="Roboto Mono Light" pitchFamily="2" charset="0"/>
              </a:rPr>
              <a:t>IP</a:t>
            </a:r>
            <a:r>
              <a:rPr lang="zh-CN" altLang="en-US" sz="2400">
                <a:latin typeface="Roboto Mono Light" pitchFamily="2" charset="0"/>
              </a:rPr>
              <a:t>地址连接虚拟机系统。</a:t>
            </a:r>
            <a:endParaRPr lang="en-US" altLang="zh-CN" sz="240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1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期中复习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84" y="1704111"/>
            <a:ext cx="10515600" cy="4871257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Roboto Mono Light" pitchFamily="2" charset="0"/>
              </a:rPr>
              <a:t>相对路径和绝对路径</a:t>
            </a:r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基础命令：</a:t>
            </a:r>
            <a:r>
              <a:rPr lang="en-US" altLang="zh-CN" sz="2400">
                <a:latin typeface="Roboto Mono Light" pitchFamily="2" charset="0"/>
              </a:rPr>
              <a:t>ls</a:t>
            </a:r>
            <a:r>
              <a:rPr lang="zh-CN" altLang="en-US" sz="2400">
                <a:latin typeface="Roboto Mono Light" pitchFamily="2" charset="0"/>
              </a:rPr>
              <a:t> </a:t>
            </a:r>
            <a:r>
              <a:rPr lang="en-US" altLang="zh-CN" sz="2400">
                <a:latin typeface="Roboto Mono Light" pitchFamily="2" charset="0"/>
              </a:rPr>
              <a:t>cd pwd mkdir cp mv rm rmdir ln less cat</a:t>
            </a:r>
          </a:p>
          <a:p>
            <a:r>
              <a:rPr lang="zh-CN" altLang="en-US" sz="2400">
                <a:latin typeface="Roboto Mono Light" pitchFamily="2" charset="0"/>
              </a:rPr>
              <a:t>超级用户权限：</a:t>
            </a:r>
            <a:r>
              <a:rPr lang="en-US" altLang="zh-CN" sz="2400">
                <a:latin typeface="Roboto Mono Light" pitchFamily="2" charset="0"/>
              </a:rPr>
              <a:t>sudo su</a:t>
            </a:r>
          </a:p>
          <a:p>
            <a:r>
              <a:rPr lang="zh-CN" altLang="en-US" sz="2400">
                <a:latin typeface="Roboto Mono Light" pitchFamily="2" charset="0"/>
              </a:rPr>
              <a:t>用户和组：</a:t>
            </a:r>
            <a:r>
              <a:rPr lang="en-US" altLang="zh-CN" sz="2400">
                <a:latin typeface="Roboto Mono Light" pitchFamily="2" charset="0"/>
              </a:rPr>
              <a:t>adduser  addgroup  delgroup  deluser</a:t>
            </a:r>
          </a:p>
          <a:p>
            <a:r>
              <a:rPr lang="zh-CN" altLang="en-US" sz="2400">
                <a:latin typeface="Roboto Mono Light" pitchFamily="2" charset="0"/>
              </a:rPr>
              <a:t>文件权限：</a:t>
            </a:r>
            <a:r>
              <a:rPr lang="en-US" altLang="zh-CN" sz="2400">
                <a:latin typeface="Roboto Mono Light" pitchFamily="2" charset="0"/>
              </a:rPr>
              <a:t>chmod  chown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进程：</a:t>
            </a:r>
            <a:r>
              <a:rPr lang="en-US" altLang="zh-CN" sz="2400">
                <a:latin typeface="Roboto Mono Light" pitchFamily="2" charset="0"/>
              </a:rPr>
              <a:t>ps  kill  bg  fg  jobs</a:t>
            </a:r>
          </a:p>
          <a:p>
            <a:r>
              <a:rPr lang="zh-CN" altLang="en-US" sz="2400">
                <a:latin typeface="Roboto Mono Light" pitchFamily="2" charset="0"/>
              </a:rPr>
              <a:t>匹配查找：</a:t>
            </a:r>
            <a:r>
              <a:rPr lang="en-US" altLang="zh-CN" sz="2400">
                <a:latin typeface="Roboto Mono Light" pitchFamily="2" charset="0"/>
              </a:rPr>
              <a:t>grep  find</a:t>
            </a:r>
          </a:p>
          <a:p>
            <a:r>
              <a:rPr lang="zh-CN" altLang="en-US" sz="2400">
                <a:latin typeface="Roboto Mono Light" pitchFamily="2" charset="0"/>
              </a:rPr>
              <a:t>文本编辑：</a:t>
            </a:r>
            <a:r>
              <a:rPr lang="en-US" altLang="zh-CN" sz="2400">
                <a:latin typeface="Roboto Mono Light" pitchFamily="2" charset="0"/>
              </a:rPr>
              <a:t>vim  nano</a:t>
            </a:r>
          </a:p>
          <a:p>
            <a:r>
              <a:rPr lang="zh-CN" altLang="en-US" sz="2400">
                <a:latin typeface="Roboto Mono Light" pitchFamily="2" charset="0"/>
              </a:rPr>
              <a:t>重定向和管道：</a:t>
            </a:r>
            <a:r>
              <a:rPr lang="en-US" altLang="zh-CN" sz="2400">
                <a:latin typeface="Roboto Mono Light" pitchFamily="2" charset="0"/>
              </a:rPr>
              <a:t>&lt;  &gt;  2&gt;  &amp;&gt;  &gt;&gt; |</a:t>
            </a:r>
          </a:p>
        </p:txBody>
      </p:sp>
    </p:spTree>
    <p:extLst>
      <p:ext uri="{BB962C8B-B14F-4D97-AF65-F5344CB8AC3E}">
        <p14:creationId xmlns:p14="http://schemas.microsoft.com/office/powerpoint/2010/main" val="304295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本次课程讲解在实际使用过程中，要用到的一些网络相关</a:t>
            </a:r>
            <a:r>
              <a:rPr lang="zh-CN" altLang="en-US" sz="2400"/>
              <a:t>的命令，以及涉及到的网络配置。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主要包括查看</a:t>
            </a:r>
            <a:r>
              <a:rPr lang="en-US" altLang="zh-CN" sz="2400" dirty="0"/>
              <a:t>IP</a:t>
            </a:r>
            <a:r>
              <a:rPr lang="zh-CN" altLang="en-US" sz="2400" dirty="0"/>
              <a:t>地址信息，网络设置，网络监控命令</a:t>
            </a:r>
            <a:r>
              <a:rPr lang="zh-CN" altLang="en-US" sz="2400"/>
              <a:t>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本节课程之前，</a:t>
            </a:r>
            <a:r>
              <a:rPr lang="en-US" altLang="zh-CN" sz="2400" dirty="0"/>
              <a:t>Ubuntu</a:t>
            </a:r>
            <a:r>
              <a:rPr lang="zh-CN" altLang="en-US" sz="2400" dirty="0"/>
              <a:t>已经发布了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版本，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版本也是一个长期支持版（</a:t>
            </a:r>
            <a:r>
              <a:rPr lang="en-US" altLang="zh-CN" sz="2400" dirty="0"/>
              <a:t>LTS</a:t>
            </a:r>
            <a:r>
              <a:rPr lang="zh-CN" altLang="en-US" sz="2400" dirty="0"/>
              <a:t>）。此版本改动很大，故本课程给出了一些在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版本上的配置方式。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/>
              <a:t>CentOS</a:t>
            </a:r>
            <a:r>
              <a:rPr lang="zh-CN" altLang="en-US" sz="2400" dirty="0"/>
              <a:t>也是一个主流的版本，本课程最后也会给</a:t>
            </a:r>
            <a:r>
              <a:rPr lang="zh-CN" altLang="en-US" sz="2400"/>
              <a:t>出</a:t>
            </a:r>
            <a:r>
              <a:rPr lang="en-US" altLang="zh-CN" sz="2400"/>
              <a:t>CentOS7</a:t>
            </a:r>
            <a:r>
              <a:rPr lang="zh-CN" altLang="en-US" sz="2400"/>
              <a:t>的配置方式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9FF502-2505-4026-9AB4-8CA29B0E5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1268"/>
              </p:ext>
            </p:extLst>
          </p:nvPr>
        </p:nvGraphicFramePr>
        <p:xfrm>
          <a:off x="838200" y="1704111"/>
          <a:ext cx="10515600" cy="4995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623">
                  <a:extLst>
                    <a:ext uri="{9D8B030D-6E8A-4147-A177-3AD203B41FA5}">
                      <a16:colId xmlns:a16="http://schemas.microsoft.com/office/drawing/2014/main" val="3196294302"/>
                    </a:ext>
                  </a:extLst>
                </a:gridCol>
                <a:gridCol w="8636977">
                  <a:extLst>
                    <a:ext uri="{9D8B030D-6E8A-4147-A177-3AD203B41FA5}">
                      <a16:colId xmlns:a16="http://schemas.microsoft.com/office/drawing/2014/main" val="2330441421"/>
                    </a:ext>
                  </a:extLst>
                </a:gridCol>
              </a:tblGrid>
              <a:tr h="7234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ip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显示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IP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地址，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MAC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地址等信息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6011"/>
                  </a:ext>
                </a:extLst>
              </a:tr>
              <a:tr h="7234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ping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检测网络连接是否连通。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649121"/>
                  </a:ext>
                </a:extLst>
              </a:tr>
              <a:tr h="7234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netstat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netstat 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命令显示网络连接、路由表、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接口统计等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信息。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45108"/>
                  </a:ext>
                </a:extLst>
              </a:tr>
              <a:tr h="113458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ss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命令用于获取套接字统计信息。它可以显示类似于 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信息。</a:t>
                      </a:r>
                      <a:r>
                        <a:rPr lang="en-US" altLang="zh-CN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有些过时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了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ss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具优势。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487951"/>
                  </a:ext>
                </a:extLst>
              </a:tr>
              <a:tr h="96735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nethogs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NetHogs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是一个轻便的网络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监控工具。</a:t>
                      </a:r>
                      <a:r>
                        <a:rPr lang="zh-CN" altLang="en-US" sz="2400" baseline="0">
                          <a:latin typeface="Roboto Mono Light" pitchFamily="2" charset="0"/>
                        </a:rPr>
                        <a:t> 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77784"/>
                  </a:ext>
                </a:extLst>
              </a:tr>
              <a:tr h="7234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iftop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iftop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命令监听指定接口（如 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eth0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）上的网络通信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情况。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18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5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69251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Roboto Mono Light" pitchFamily="2" charset="0"/>
              </a:rPr>
              <a:t>ip</a:t>
            </a:r>
            <a:r>
              <a:rPr lang="en-US" altLang="zh-CN" sz="2400" dirty="0">
                <a:latin typeface="Roboto Mono Light" pitchFamily="2" charset="0"/>
              </a:rPr>
              <a:t>  help</a:t>
            </a:r>
            <a:r>
              <a:rPr lang="zh-CN" altLang="en-US" sz="2400" dirty="0">
                <a:latin typeface="Roboto Mono Light" pitchFamily="2" charset="0"/>
              </a:rPr>
              <a:t>查看帮助</a:t>
            </a:r>
            <a:r>
              <a:rPr lang="zh-CN" altLang="en-US" sz="2400">
                <a:latin typeface="Roboto Mono Light" pitchFamily="2" charset="0"/>
              </a:rPr>
              <a:t>信息。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err="1">
                <a:latin typeface="Roboto Mono Light" pitchFamily="2" charset="0"/>
              </a:rPr>
              <a:t>ip</a:t>
            </a:r>
            <a:r>
              <a:rPr lang="en-US" altLang="zh-CN" sz="2400">
                <a:latin typeface="Roboto Mono Light" pitchFamily="2" charset="0"/>
              </a:rPr>
              <a:t> [COMMAND] </a:t>
            </a:r>
            <a:r>
              <a:rPr lang="en-US" altLang="zh-CN" sz="2400" dirty="0">
                <a:latin typeface="Roboto Mono Light" pitchFamily="2" charset="0"/>
              </a:rPr>
              <a:t>help</a:t>
            </a:r>
            <a:r>
              <a:rPr lang="zh-CN" altLang="en-US" sz="2400" dirty="0">
                <a:latin typeface="Roboto Mono Light" pitchFamily="2" charset="0"/>
              </a:rPr>
              <a:t>查看具体指令的帮助信息。</a:t>
            </a:r>
            <a:r>
              <a:rPr lang="zh-CN" altLang="en-US" sz="2400">
                <a:latin typeface="Roboto Mono Light" pitchFamily="2" charset="0"/>
              </a:rPr>
              <a:t>示例：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ip  address  help</a:t>
            </a:r>
            <a:endParaRPr lang="en-US" altLang="zh-CN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ip</a:t>
            </a:r>
            <a:r>
              <a:rPr lang="en-US" altLang="zh-CN" sz="2400" dirty="0">
                <a:latin typeface="Roboto Mono Light" pitchFamily="2" charset="0"/>
              </a:rPr>
              <a:t>  address </a:t>
            </a:r>
            <a:r>
              <a:rPr lang="zh-CN" altLang="en-US" sz="2400" dirty="0">
                <a:latin typeface="Roboto Mono Light" pitchFamily="2" charset="0"/>
              </a:rPr>
              <a:t>显示网卡以及</a:t>
            </a:r>
            <a:r>
              <a:rPr lang="en-US" altLang="zh-CN" sz="2400" dirty="0">
                <a:latin typeface="Roboto Mono Light" pitchFamily="2" charset="0"/>
              </a:rPr>
              <a:t>IP</a:t>
            </a:r>
            <a:r>
              <a:rPr lang="zh-CN" altLang="en-US" sz="2400" dirty="0">
                <a:latin typeface="Roboto Mono Light" pitchFamily="2" charset="0"/>
              </a:rPr>
              <a:t>地址，</a:t>
            </a:r>
            <a:r>
              <a:rPr lang="en-US" altLang="zh-CN" sz="2400" dirty="0">
                <a:latin typeface="Roboto Mono Light" pitchFamily="2" charset="0"/>
              </a:rPr>
              <a:t>MAC</a:t>
            </a:r>
            <a:r>
              <a:rPr lang="zh-CN" altLang="en-US" sz="2400" dirty="0">
                <a:latin typeface="Roboto Mono Light" pitchFamily="2" charset="0"/>
              </a:rPr>
              <a:t>地址等</a:t>
            </a:r>
            <a:r>
              <a:rPr lang="zh-CN" altLang="en-US" sz="2400">
                <a:latin typeface="Roboto Mono Light" pitchFamily="2" charset="0"/>
              </a:rPr>
              <a:t>信息。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eth0</a:t>
            </a:r>
            <a:r>
              <a:rPr lang="zh-CN" altLang="en-US" sz="2400" dirty="0">
                <a:latin typeface="Roboto Mono Light" pitchFamily="2" charset="0"/>
              </a:rPr>
              <a:t>网卡分配</a:t>
            </a:r>
            <a:r>
              <a:rPr lang="en-US" altLang="zh-CN" sz="2400" dirty="0">
                <a:latin typeface="Roboto Mono Light" pitchFamily="2" charset="0"/>
              </a:rPr>
              <a:t>IP</a:t>
            </a:r>
            <a:r>
              <a:rPr lang="zh-CN" altLang="en-US" sz="2400">
                <a:latin typeface="Roboto Mono Light" pitchFamily="2" charset="0"/>
              </a:rPr>
              <a:t>地址 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ip </a:t>
            </a:r>
            <a:r>
              <a:rPr lang="en-US" altLang="zh-CN" dirty="0">
                <a:latin typeface="Roboto Mono Light" pitchFamily="2" charset="0"/>
              </a:rPr>
              <a:t>address add 192.168.180.102/24  </a:t>
            </a:r>
            <a:r>
              <a:rPr lang="en-US" altLang="zh-CN">
                <a:latin typeface="Roboto Mono Light" pitchFamily="2" charset="0"/>
              </a:rPr>
              <a:t>dev  enp0s8</a:t>
            </a:r>
          </a:p>
          <a:p>
            <a:r>
              <a:rPr lang="zh-CN" altLang="en-US" sz="2400">
                <a:latin typeface="Roboto Mono Light" pitchFamily="2" charset="0"/>
              </a:rPr>
              <a:t>删除</a:t>
            </a:r>
            <a:r>
              <a:rPr lang="en-US" altLang="zh-CN" sz="2400">
                <a:latin typeface="Roboto Mono Light" pitchFamily="2" charset="0"/>
              </a:rPr>
              <a:t>eth0</a:t>
            </a:r>
            <a:r>
              <a:rPr lang="zh-CN" altLang="en-US" sz="2400">
                <a:latin typeface="Roboto Mono Light" pitchFamily="2" charset="0"/>
              </a:rPr>
              <a:t>的</a:t>
            </a:r>
            <a:r>
              <a:rPr lang="en-US" altLang="zh-CN" sz="2400">
                <a:latin typeface="Roboto Mono Light" pitchFamily="2" charset="0"/>
              </a:rPr>
              <a:t>IP</a:t>
            </a:r>
            <a:r>
              <a:rPr lang="zh-CN" altLang="en-US" sz="2400">
                <a:latin typeface="Roboto Mono Light" pitchFamily="2" charset="0"/>
              </a:rPr>
              <a:t>地址：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ip address del 192.168.180.102/24  dev  enp0s8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列出路由表：</a:t>
            </a:r>
            <a:r>
              <a:rPr lang="en-US" altLang="zh-CN" sz="2400" dirty="0" err="1">
                <a:latin typeface="Roboto Mono Light" pitchFamily="2" charset="0"/>
              </a:rPr>
              <a:t>ip</a:t>
            </a:r>
            <a:r>
              <a:rPr lang="en-US" altLang="zh-CN" sz="2400" dirty="0">
                <a:latin typeface="Roboto Mono Light" pitchFamily="2" charset="0"/>
              </a:rPr>
              <a:t>  </a:t>
            </a:r>
            <a:r>
              <a:rPr lang="en-US" altLang="zh-CN" sz="2400">
                <a:latin typeface="Roboto Mono Light" pitchFamily="2" charset="0"/>
              </a:rPr>
              <a:t>route  list</a:t>
            </a: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在</a:t>
            </a:r>
            <a:r>
              <a:rPr lang="en-US" altLang="zh-CN" sz="2400" dirty="0" err="1">
                <a:solidFill>
                  <a:srgbClr val="C00000"/>
                </a:solidFill>
                <a:latin typeface="Roboto Mono Light" pitchFamily="2" charset="0"/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命令之前都是使用</a:t>
            </a:r>
            <a:r>
              <a:rPr lang="en-US" altLang="zh-CN" sz="2400" dirty="0" err="1">
                <a:solidFill>
                  <a:srgbClr val="C00000"/>
                </a:solidFill>
                <a:latin typeface="Roboto Mono Light" pitchFamily="2" charset="0"/>
              </a:rPr>
              <a:t>ifconfig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命令，这是一个已经被废弃的命令。</a:t>
            </a:r>
            <a:endParaRPr lang="en-US" altLang="zh-CN" sz="2400" dirty="0">
              <a:solidFill>
                <a:srgbClr val="C00000"/>
              </a:solidFill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</a:t>
            </a:r>
            <a:r>
              <a:rPr lang="zh-CN" altLang="en-US" dirty="0"/>
              <a:t>，</a:t>
            </a:r>
            <a:r>
              <a:rPr lang="en-US" altLang="zh-CN" dirty="0"/>
              <a:t>netstat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ss</a:t>
            </a:r>
            <a:r>
              <a:rPr lang="zh-CN" altLang="en-US" sz="2400" dirty="0"/>
              <a:t>可以替代</a:t>
            </a:r>
            <a:r>
              <a:rPr lang="en-US" altLang="zh-CN" sz="2400" dirty="0"/>
              <a:t>netstat</a:t>
            </a:r>
            <a:r>
              <a:rPr lang="zh-CN" altLang="en-US" sz="2400" dirty="0"/>
              <a:t>，</a:t>
            </a:r>
            <a:r>
              <a:rPr lang="en-US" altLang="zh-CN" sz="2400" dirty="0"/>
              <a:t>netstat</a:t>
            </a:r>
            <a:r>
              <a:rPr lang="zh-CN" altLang="en-US" sz="2400" dirty="0"/>
              <a:t>有些过时了，效率上不如</a:t>
            </a:r>
            <a:r>
              <a:rPr lang="en-US" altLang="zh-CN" sz="2400" dirty="0" err="1"/>
              <a:t>ss</a:t>
            </a:r>
            <a:r>
              <a:rPr lang="zh-CN" altLang="en-US" sz="2400" dirty="0"/>
              <a:t>，尤其是服务器维持大量网络连接的时候，</a:t>
            </a:r>
            <a:r>
              <a:rPr lang="en-US" altLang="zh-CN" sz="2400" dirty="0"/>
              <a:t>netstat</a:t>
            </a:r>
            <a:r>
              <a:rPr lang="zh-CN" altLang="en-US" sz="2400" dirty="0"/>
              <a:t>非常慢，</a:t>
            </a:r>
            <a:r>
              <a:rPr lang="zh-CN" altLang="en-US" sz="2400"/>
              <a:t>而</a:t>
            </a:r>
            <a:r>
              <a:rPr lang="en-US" altLang="zh-CN" sz="2400"/>
              <a:t>ss</a:t>
            </a:r>
            <a:r>
              <a:rPr lang="zh-CN" altLang="en-US" sz="2400"/>
              <a:t>效率</a:t>
            </a:r>
            <a:r>
              <a:rPr lang="zh-CN" altLang="en-US" sz="2400" dirty="0"/>
              <a:t>很高。</a:t>
            </a:r>
            <a:endParaRPr lang="en-US" altLang="zh-CN" sz="2400" dirty="0"/>
          </a:p>
          <a:p>
            <a:r>
              <a:rPr lang="en-US" altLang="zh-CN" sz="2400" dirty="0" err="1"/>
              <a:t>ss</a:t>
            </a:r>
            <a:r>
              <a:rPr lang="zh-CN" altLang="en-US" sz="2400" dirty="0"/>
              <a:t>使用示例：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5E1FDF-BF13-4ABD-B81B-842A94F22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46319"/>
              </p:ext>
            </p:extLst>
          </p:nvPr>
        </p:nvGraphicFramePr>
        <p:xfrm>
          <a:off x="1154305" y="2972787"/>
          <a:ext cx="10029510" cy="3041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943">
                  <a:extLst>
                    <a:ext uri="{9D8B030D-6E8A-4147-A177-3AD203B41FA5}">
                      <a16:colId xmlns:a16="http://schemas.microsoft.com/office/drawing/2014/main" val="1995618260"/>
                    </a:ext>
                  </a:extLst>
                </a:gridCol>
                <a:gridCol w="7742567">
                  <a:extLst>
                    <a:ext uri="{9D8B030D-6E8A-4147-A177-3AD203B41FA5}">
                      <a16:colId xmlns:a16="http://schemas.microsoft.com/office/drawing/2014/main" val="3732474542"/>
                    </a:ext>
                  </a:extLst>
                </a:gridCol>
              </a:tblGrid>
              <a:tr h="7603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 err="1">
                          <a:latin typeface="Roboto Mono Light" pitchFamily="2" charset="0"/>
                        </a:rPr>
                        <a:t>ss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 -t -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a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显示所有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TCP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套接字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388953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 err="1">
                          <a:latin typeface="Roboto Mono Light" pitchFamily="2" charset="0"/>
                        </a:rPr>
                        <a:t>ss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 -ap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显示所有套接字以及使用套接字的进程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65901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>
                          <a:latin typeface="Roboto Mono Light" pitchFamily="2" charset="0"/>
                        </a:rPr>
                        <a:t>ss -ltp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>
                          <a:latin typeface="Roboto Mono Light" pitchFamily="2" charset="0"/>
                        </a:rPr>
                        <a:t>显示所有正在监听的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TCP</a:t>
                      </a:r>
                      <a:r>
                        <a:rPr lang="zh-CN" altLang="en-US" sz="2400" baseline="0">
                          <a:latin typeface="Roboto Mono Light" pitchFamily="2" charset="0"/>
                        </a:rPr>
                        <a:t>连接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96445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>
                          <a:latin typeface="Roboto Mono Light" pitchFamily="2" charset="0"/>
                        </a:rPr>
                        <a:t>man  ss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>
                          <a:latin typeface="Roboto Mono Light" pitchFamily="2" charset="0"/>
                        </a:rPr>
                        <a:t>查看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ss</a:t>
                      </a:r>
                      <a:r>
                        <a:rPr lang="zh-CN" altLang="en-US" sz="2400" baseline="0">
                          <a:latin typeface="Roboto Mono Light" pitchFamily="2" charset="0"/>
                        </a:rPr>
                        <a:t>手册，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ss</a:t>
                      </a:r>
                      <a:r>
                        <a:rPr lang="zh-CN" altLang="en-US" sz="2400" baseline="0">
                          <a:latin typeface="Roboto Mono Light" pitchFamily="2" charset="0"/>
                        </a:rPr>
                        <a:t>参数非常多，要经常查看手册作为参考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39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9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iftop</a:t>
            </a:r>
            <a:r>
              <a:rPr lang="zh-CN" altLang="en-US" dirty="0"/>
              <a:t>，</a:t>
            </a:r>
            <a:r>
              <a:rPr lang="en-US" altLang="zh-CN" dirty="0" err="1"/>
              <a:t>nethogs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Roboto Mono Light" pitchFamily="2" charset="0"/>
              </a:rPr>
              <a:t>iftop</a:t>
            </a:r>
            <a:r>
              <a:rPr lang="zh-CN" altLang="en-US" sz="2400" dirty="0">
                <a:latin typeface="Roboto Mono Light" pitchFamily="2" charset="0"/>
              </a:rPr>
              <a:t>和</a:t>
            </a:r>
            <a:r>
              <a:rPr lang="en-US" altLang="zh-CN" sz="2400" dirty="0" err="1">
                <a:latin typeface="Roboto Mono Light" pitchFamily="2" charset="0"/>
              </a:rPr>
              <a:t>nethogs</a:t>
            </a:r>
            <a:r>
              <a:rPr lang="zh-CN" altLang="en-US" sz="2400" dirty="0">
                <a:latin typeface="Roboto Mono Light" pitchFamily="2" charset="0"/>
              </a:rPr>
              <a:t>需要安装：</a:t>
            </a:r>
            <a:r>
              <a:rPr lang="en-US" altLang="zh-CN" sz="2400" err="1">
                <a:latin typeface="Roboto Mono Light" pitchFamily="2" charset="0"/>
              </a:rPr>
              <a:t>sudo</a:t>
            </a:r>
            <a:r>
              <a:rPr lang="en-US" altLang="zh-CN" sz="2400">
                <a:latin typeface="Roboto Mono Light" pitchFamily="2" charset="0"/>
              </a:rPr>
              <a:t> apt </a:t>
            </a:r>
            <a:r>
              <a:rPr lang="en-US" altLang="zh-CN" sz="2400" dirty="0">
                <a:latin typeface="Roboto Mono Light" pitchFamily="2" charset="0"/>
              </a:rPr>
              <a:t>install </a:t>
            </a:r>
            <a:r>
              <a:rPr lang="en-US" altLang="zh-CN" sz="2400" err="1">
                <a:latin typeface="Roboto Mono Light" pitchFamily="2" charset="0"/>
              </a:rPr>
              <a:t>iftop</a:t>
            </a:r>
            <a:r>
              <a:rPr lang="en-US" altLang="zh-CN" sz="2400">
                <a:latin typeface="Roboto Mono Light" pitchFamily="2" charset="0"/>
              </a:rPr>
              <a:t> nethogs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iftop</a:t>
            </a:r>
            <a:r>
              <a:rPr lang="zh-CN" altLang="en-US" sz="2400" dirty="0">
                <a:latin typeface="Roboto Mono Light" pitchFamily="2" charset="0"/>
              </a:rPr>
              <a:t>监听网络通信情况。运行时需要</a:t>
            </a:r>
            <a:r>
              <a:rPr lang="en-US" altLang="zh-CN" sz="2400" dirty="0">
                <a:latin typeface="Roboto Mono Light" pitchFamily="2" charset="0"/>
              </a:rPr>
              <a:t>root</a:t>
            </a:r>
            <a:r>
              <a:rPr lang="zh-CN" altLang="en-US" sz="2400" dirty="0">
                <a:latin typeface="Roboto Mono Light" pitchFamily="2" charset="0"/>
              </a:rPr>
              <a:t>权限：</a:t>
            </a:r>
            <a:r>
              <a:rPr lang="en-US" altLang="zh-CN" sz="2400" err="1">
                <a:latin typeface="Roboto Mono Light" pitchFamily="2" charset="0"/>
              </a:rPr>
              <a:t>sudo</a:t>
            </a:r>
            <a:r>
              <a:rPr lang="en-US" altLang="zh-CN" sz="2400">
                <a:latin typeface="Roboto Mono Light" pitchFamily="2" charset="0"/>
              </a:rPr>
              <a:t> iftop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nethogs</a:t>
            </a:r>
            <a:r>
              <a:rPr lang="zh-CN" altLang="en-US" sz="2400" dirty="0">
                <a:latin typeface="Roboto Mono Light" pitchFamily="2" charset="0"/>
              </a:rPr>
              <a:t>监控进程的带宽占用情况。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运行</a:t>
            </a:r>
            <a:r>
              <a:rPr lang="en-US" altLang="zh-CN" sz="2400" dirty="0" err="1">
                <a:latin typeface="Roboto Mono Light" pitchFamily="2" charset="0"/>
              </a:rPr>
              <a:t>nethogs</a:t>
            </a:r>
            <a:r>
              <a:rPr lang="zh-CN" altLang="en-US" sz="2400" dirty="0">
                <a:latin typeface="Roboto Mono Light" pitchFamily="2" charset="0"/>
              </a:rPr>
              <a:t>也需要</a:t>
            </a:r>
            <a:r>
              <a:rPr lang="en-US" altLang="zh-CN" sz="2400" dirty="0">
                <a:latin typeface="Roboto Mono Light" pitchFamily="2" charset="0"/>
              </a:rPr>
              <a:t>root</a:t>
            </a:r>
            <a:r>
              <a:rPr lang="zh-CN" altLang="en-US" sz="2400" dirty="0">
                <a:latin typeface="Roboto Mono Light" pitchFamily="2" charset="0"/>
              </a:rPr>
              <a:t>权限：</a:t>
            </a:r>
            <a:r>
              <a:rPr lang="en-US" altLang="zh-CN" sz="2400" dirty="0" err="1">
                <a:latin typeface="Roboto Mono Light" pitchFamily="2" charset="0"/>
              </a:rPr>
              <a:t>sudo</a:t>
            </a:r>
            <a:r>
              <a:rPr lang="en-US" altLang="zh-CN" sz="2400" dirty="0">
                <a:latin typeface="Roboto Mono Light" pitchFamily="2" charset="0"/>
              </a:rPr>
              <a:t>  </a:t>
            </a:r>
            <a:r>
              <a:rPr lang="en-US" altLang="zh-CN" sz="2400" dirty="0" err="1">
                <a:latin typeface="Roboto Mono Light" pitchFamily="2" charset="0"/>
              </a:rPr>
              <a:t>nethogs</a:t>
            </a: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Ubuntu16.04</a:t>
            </a:r>
            <a:r>
              <a:rPr lang="zh-CN" altLang="en-US" sz="2400"/>
              <a:t>以及之前版本在配置文件</a:t>
            </a:r>
            <a:r>
              <a:rPr lang="en-US" altLang="zh-CN" sz="2400"/>
              <a:t>/</a:t>
            </a:r>
            <a:r>
              <a:rPr lang="en-US" altLang="zh-CN" sz="2400" dirty="0" err="1"/>
              <a:t>etc</a:t>
            </a:r>
            <a:r>
              <a:rPr lang="en-US" altLang="zh-CN" sz="2400"/>
              <a:t>/network/</a:t>
            </a:r>
            <a:r>
              <a:rPr lang="en-US" altLang="zh-CN" sz="2400" dirty="0"/>
              <a:t>interfaces</a:t>
            </a:r>
            <a:r>
              <a:rPr lang="zh-CN" altLang="en-US" sz="2400" dirty="0"/>
              <a:t>记录了网络接口（网卡）的配置，网络服务根据此配置初始化网络</a:t>
            </a:r>
            <a:r>
              <a:rPr lang="zh-CN" altLang="en-US" sz="2400"/>
              <a:t>服务。</a:t>
            </a:r>
            <a:endParaRPr lang="en-US" altLang="zh-CN" sz="2400"/>
          </a:p>
          <a:p>
            <a:r>
              <a:rPr lang="en-US" altLang="zh-CN" sz="2400"/>
              <a:t>Ubuntu16.04</a:t>
            </a:r>
            <a:r>
              <a:rPr lang="zh-CN" altLang="en-US" sz="2400"/>
              <a:t>以及之前版本使用</a:t>
            </a:r>
            <a:r>
              <a:rPr lang="en-US" altLang="zh-CN" sz="2400"/>
              <a:t>ifup</a:t>
            </a:r>
            <a:r>
              <a:rPr lang="zh-CN" altLang="en-US" sz="2400"/>
              <a:t>和</a:t>
            </a:r>
            <a:r>
              <a:rPr lang="en-US" altLang="zh-CN" sz="2400"/>
              <a:t>ifdown</a:t>
            </a:r>
            <a:r>
              <a:rPr lang="zh-CN" altLang="en-US" sz="2400"/>
              <a:t>启用和停用网卡。</a:t>
            </a:r>
            <a:r>
              <a:rPr lang="en-US" altLang="zh-CN" sz="2400"/>
              <a:t>ifdown</a:t>
            </a:r>
            <a:r>
              <a:rPr lang="zh-CN" altLang="en-US" sz="2400"/>
              <a:t>命令慎用，远程服务器托管在机房，可能停用就导致本地客户端连接中断，此时就无法远程连接操作服务器了。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Ubuntu18.04</a:t>
            </a:r>
            <a:r>
              <a:rPr lang="zh-CN" altLang="en-US" sz="2400" dirty="0"/>
              <a:t>版本改动比较大，使用</a:t>
            </a:r>
            <a:r>
              <a:rPr lang="en-US" altLang="zh-CN" sz="2400" dirty="0" err="1"/>
              <a:t>netplan</a:t>
            </a:r>
            <a:r>
              <a:rPr lang="zh-CN" altLang="en-US" sz="2400" dirty="0"/>
              <a:t>替换</a:t>
            </a:r>
            <a:r>
              <a:rPr lang="zh-CN" altLang="en-US" sz="2400"/>
              <a:t>了</a:t>
            </a:r>
            <a:r>
              <a:rPr lang="en-US" altLang="zh-CN" sz="2400"/>
              <a:t>ifup,ifdown</a:t>
            </a:r>
            <a:r>
              <a:rPr lang="zh-CN" altLang="en-US" sz="2400" dirty="0"/>
              <a:t>。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版本的配置在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err="1"/>
              <a:t>netplan</a:t>
            </a:r>
            <a:r>
              <a:rPr lang="en-US" altLang="zh-CN" sz="2400"/>
              <a:t>/***</a:t>
            </a:r>
            <a:r>
              <a:rPr lang="zh-CN" altLang="en-US" sz="2400"/>
              <a:t>；星号表示配置文件，</a:t>
            </a:r>
            <a:r>
              <a:rPr lang="en-US" altLang="zh-CN" sz="2400"/>
              <a:t>Server</a:t>
            </a:r>
            <a:r>
              <a:rPr lang="zh-CN" altLang="en-US" sz="2400"/>
              <a:t>版本和</a:t>
            </a:r>
            <a:r>
              <a:rPr lang="en-US" altLang="zh-CN" sz="2400"/>
              <a:t>Desktop</a:t>
            </a:r>
            <a:r>
              <a:rPr lang="zh-CN" altLang="en-US" sz="2400"/>
              <a:t>版本配置文件名称不同。</a:t>
            </a:r>
            <a:endParaRPr lang="en-US" altLang="zh-CN" sz="2400"/>
          </a:p>
          <a:p>
            <a:r>
              <a:rPr lang="zh-CN" altLang="en-US" sz="2400"/>
              <a:t>在测试机器上，</a:t>
            </a:r>
            <a:r>
              <a:rPr lang="en-US" altLang="zh-CN" sz="2400"/>
              <a:t>UbutnuServer18.04</a:t>
            </a:r>
            <a:r>
              <a:rPr lang="zh-CN" altLang="en-US" sz="2400"/>
              <a:t>的配置文件为：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/>
              <a:t>/etc/netplan/50-cloud-init.yaml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Ubuntu16.04</a:t>
            </a:r>
            <a:r>
              <a:rPr lang="zh-CN" altLang="en-US" dirty="0"/>
              <a:t>网络配置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12760B-B58A-41B6-B3AB-E6C7A7AA5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36" y="1644442"/>
            <a:ext cx="7567364" cy="4721189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797BC0-87D1-4F92-97DA-86DD9E7966FD}"/>
              </a:ext>
            </a:extLst>
          </p:cNvPr>
          <p:cNvCxnSpPr>
            <a:cxnSpLocks/>
          </p:cNvCxnSpPr>
          <p:nvPr/>
        </p:nvCxnSpPr>
        <p:spPr>
          <a:xfrm>
            <a:off x="2453054" y="4985239"/>
            <a:ext cx="123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227839C-632C-47EB-A8DD-5872C411FF0E}"/>
              </a:ext>
            </a:extLst>
          </p:cNvPr>
          <p:cNvSpPr/>
          <p:nvPr/>
        </p:nvSpPr>
        <p:spPr>
          <a:xfrm>
            <a:off x="838200" y="4667118"/>
            <a:ext cx="1614854" cy="77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静态</a:t>
            </a:r>
            <a:r>
              <a:rPr lang="en-US" altLang="zh-CN" sz="2400"/>
              <a:t>IP</a:t>
            </a:r>
            <a:r>
              <a:rPr lang="zh-CN" altLang="en-US" sz="2400"/>
              <a:t>设置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1DBFBD-F0D9-4FA7-8394-0BC05F04E0F5}"/>
              </a:ext>
            </a:extLst>
          </p:cNvPr>
          <p:cNvCxnSpPr>
            <a:cxnSpLocks/>
          </p:cNvCxnSpPr>
          <p:nvPr/>
        </p:nvCxnSpPr>
        <p:spPr>
          <a:xfrm>
            <a:off x="2453054" y="3713285"/>
            <a:ext cx="123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C08A5-0C22-4471-A07F-61D6DE5D11A4}"/>
              </a:ext>
            </a:extLst>
          </p:cNvPr>
          <p:cNvSpPr/>
          <p:nvPr/>
        </p:nvSpPr>
        <p:spPr>
          <a:xfrm>
            <a:off x="838200" y="3430334"/>
            <a:ext cx="1614854" cy="772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#</a:t>
            </a:r>
            <a:r>
              <a:rPr lang="zh-CN" altLang="en-US" sz="2400"/>
              <a:t>开头表示注释</a:t>
            </a:r>
          </a:p>
        </p:txBody>
      </p:sp>
    </p:spTree>
    <p:extLst>
      <p:ext uri="{BB962C8B-B14F-4D97-AF65-F5344CB8AC3E}">
        <p14:creationId xmlns:p14="http://schemas.microsoft.com/office/powerpoint/2010/main" val="156115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Ubuntu18.04</a:t>
            </a:r>
            <a:r>
              <a:rPr lang="zh-CN" altLang="en-US" dirty="0"/>
              <a:t>网络配置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64617D-CD41-4314-9E64-C5FF13A11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06" y="1606342"/>
            <a:ext cx="8093162" cy="4636197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5F9C8A9-7DC8-47F5-89DF-EB8FA624F55A}"/>
              </a:ext>
            </a:extLst>
          </p:cNvPr>
          <p:cNvCxnSpPr/>
          <p:nvPr/>
        </p:nvCxnSpPr>
        <p:spPr>
          <a:xfrm flipH="1">
            <a:off x="9056077" y="4870938"/>
            <a:ext cx="122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BEE23-0A0B-433D-B285-E69C8B216B55}"/>
              </a:ext>
            </a:extLst>
          </p:cNvPr>
          <p:cNvCxnSpPr/>
          <p:nvPr/>
        </p:nvCxnSpPr>
        <p:spPr>
          <a:xfrm flipV="1">
            <a:off x="10278209" y="3552090"/>
            <a:ext cx="0" cy="1310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C53C49-EE7E-4202-A665-A1EDCF0EACF5}"/>
              </a:ext>
            </a:extLst>
          </p:cNvPr>
          <p:cNvSpPr/>
          <p:nvPr/>
        </p:nvSpPr>
        <p:spPr>
          <a:xfrm>
            <a:off x="9495692" y="2523392"/>
            <a:ext cx="2242035" cy="1019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可以有多个</a:t>
            </a:r>
            <a:r>
              <a:rPr lang="en-US" altLang="zh-CN" sz="2400"/>
              <a:t>IP</a:t>
            </a:r>
            <a:r>
              <a:rPr lang="zh-CN" altLang="en-US" sz="240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38554459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823</Words>
  <Application>Microsoft Office PowerPoint</Application>
  <PresentationFormat>宽屏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本课程任务</vt:lpstr>
      <vt:lpstr>相关命令</vt:lpstr>
      <vt:lpstr>ip命令</vt:lpstr>
      <vt:lpstr>ss，netstat</vt:lpstr>
      <vt:lpstr>iftop，nethogs</vt:lpstr>
      <vt:lpstr>网络配置文件</vt:lpstr>
      <vt:lpstr>Ubuntu16.04网络配置</vt:lpstr>
      <vt:lpstr>Ubuntu18.04网络配置</vt:lpstr>
      <vt:lpstr>启用网络配置</vt:lpstr>
      <vt:lpstr>*CentOS网络配置</vt:lpstr>
      <vt:lpstr>curl</vt:lpstr>
      <vt:lpstr>本节课任务</vt:lpstr>
      <vt:lpstr>期中复习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147</cp:revision>
  <dcterms:created xsi:type="dcterms:W3CDTF">2017-12-13T00:04:01Z</dcterms:created>
  <dcterms:modified xsi:type="dcterms:W3CDTF">2018-05-10T00:02:59Z</dcterms:modified>
</cp:coreProperties>
</file>