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73" r:id="rId5"/>
    <p:sldId id="274" r:id="rId6"/>
    <p:sldId id="271" r:id="rId7"/>
    <p:sldId id="263" r:id="rId8"/>
    <p:sldId id="268" r:id="rId9"/>
    <p:sldId id="269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C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支持参数的程序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4061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支持参数的程序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119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400" dirty="0"/>
              <a:t>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后，配置文件：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</a:t>
            </a:r>
            <a:r>
              <a:rPr lang="en-US" altLang="zh-CN" sz="2400" dirty="0"/>
              <a:t> vim</a:t>
            </a:r>
            <a:r>
              <a:rPr lang="zh-CN" altLang="en-US" sz="2400" dirty="0"/>
              <a:t>启动时会读取此文件。除此之外，在用户主目录下如果存在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，也会读取此文件，如果存在相同的配置，则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文件配置会覆盖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/share/vim/vim74/colors</a:t>
            </a:r>
            <a:r>
              <a:rPr lang="zh-CN" altLang="en-US" sz="2400" dirty="0"/>
              <a:t>是</a:t>
            </a:r>
            <a:r>
              <a:rPr lang="en-US" altLang="zh-CN" sz="2400" dirty="0"/>
              <a:t>vim</a:t>
            </a:r>
            <a:r>
              <a:rPr lang="zh-CN" altLang="en-US" sz="2400" dirty="0"/>
              <a:t>的配色主题文件所在目录，在用户主目录下的</a:t>
            </a:r>
            <a:r>
              <a:rPr lang="en-US" altLang="zh-CN" sz="2400" dirty="0"/>
              <a:t>.vim/colors</a:t>
            </a:r>
            <a:r>
              <a:rPr lang="zh-CN" altLang="en-US" sz="2400" dirty="0"/>
              <a:t>也可以保存主题文件，此目录通常需要自己创建。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通用的配置可以写在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/vim/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，个性化设置可以放在</a:t>
            </a:r>
            <a:r>
              <a:rPr lang="en-US" altLang="zh-CN" sz="2400" dirty="0"/>
              <a:t>~/.</a:t>
            </a:r>
            <a:r>
              <a:rPr lang="en-US" altLang="zh-CN" sz="2400" dirty="0" err="1"/>
              <a:t>vimrc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配置文件使用“标记注释。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95992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mouse=a “ </a:t>
            </a:r>
            <a:r>
              <a:rPr lang="zh-CN" altLang="en-US" sz="2400" dirty="0"/>
              <a:t>启用鼠标支持，</a:t>
            </a:r>
            <a:r>
              <a:rPr lang="en-US" altLang="zh-CN" sz="2400" dirty="0"/>
              <a:t>a</a:t>
            </a:r>
            <a:r>
              <a:rPr lang="zh-CN" altLang="en-US" sz="2400" dirty="0"/>
              <a:t>表示所有模式都支持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term=screen-256color “ </a:t>
            </a:r>
            <a:r>
              <a:rPr lang="zh-CN" altLang="en-US" sz="2400" dirty="0"/>
              <a:t>设置终端颜色模式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t_Co</a:t>
            </a:r>
            <a:r>
              <a:rPr lang="en-US" altLang="zh-CN" sz="2400" dirty="0"/>
              <a:t>=256  “ 256</a:t>
            </a:r>
            <a:r>
              <a:rPr lang="zh-CN" altLang="en-US" sz="2400" dirty="0"/>
              <a:t>颜色支持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number “ </a:t>
            </a:r>
            <a:r>
              <a:rPr lang="zh-CN" altLang="en-US" sz="2400" dirty="0"/>
              <a:t>显示行号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backspace=2 “ </a:t>
            </a:r>
            <a:r>
              <a:rPr lang="zh-CN" altLang="en-US" sz="2400" dirty="0"/>
              <a:t>设置退格键删除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fileencodings</a:t>
            </a:r>
            <a:r>
              <a:rPr lang="en-US" altLang="zh-CN" sz="2400" dirty="0"/>
              <a:t>=utf-8 “</a:t>
            </a:r>
            <a:r>
              <a:rPr lang="zh-CN" altLang="en-US" sz="2400" dirty="0"/>
              <a:t>设置文件编码为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encoding=utf-8 “ </a:t>
            </a:r>
            <a:r>
              <a:rPr lang="zh-CN" altLang="en-US" sz="2400" dirty="0"/>
              <a:t>设置</a:t>
            </a:r>
            <a:r>
              <a:rPr lang="en-US" altLang="zh-CN" sz="2400" dirty="0"/>
              <a:t>vim</a:t>
            </a:r>
            <a:r>
              <a:rPr lang="zh-CN" altLang="en-US" sz="2400" dirty="0"/>
              <a:t>编码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termencoding</a:t>
            </a:r>
            <a:r>
              <a:rPr lang="en-US" altLang="zh-CN" sz="2400" dirty="0"/>
              <a:t>=utf-8 ” </a:t>
            </a:r>
            <a:r>
              <a:rPr lang="zh-CN" altLang="en-US" sz="2400" dirty="0"/>
              <a:t>设置终端模式编码为</a:t>
            </a:r>
            <a:r>
              <a:rPr lang="en-US" altLang="zh-CN" sz="2400" dirty="0"/>
              <a:t>utf-8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autoindent</a:t>
            </a:r>
            <a:r>
              <a:rPr lang="en-US" altLang="zh-CN" sz="2400" dirty="0"/>
              <a:t> “ </a:t>
            </a:r>
            <a:r>
              <a:rPr lang="zh-CN" altLang="en-US" sz="2400" dirty="0"/>
              <a:t>自动缩进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shiftwidth</a:t>
            </a:r>
            <a:r>
              <a:rPr lang="en-US" altLang="zh-CN" sz="2400" dirty="0"/>
              <a:t>=4 “</a:t>
            </a:r>
            <a:r>
              <a:rPr lang="zh-CN" altLang="en-US" sz="2400" dirty="0"/>
              <a:t>缩进</a:t>
            </a:r>
            <a:r>
              <a:rPr lang="en-US" altLang="zh-CN" sz="2400" dirty="0"/>
              <a:t>4</a:t>
            </a:r>
            <a:r>
              <a:rPr lang="zh-CN" altLang="en-US" sz="2400" dirty="0"/>
              <a:t>空格宽度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tabstop</a:t>
            </a:r>
            <a:r>
              <a:rPr lang="en-US" altLang="zh-CN" sz="2400" dirty="0"/>
              <a:t>=4 “ tab</a:t>
            </a:r>
            <a:r>
              <a:rPr lang="zh-CN" altLang="en-US" sz="2400" dirty="0"/>
              <a:t>缩进</a:t>
            </a:r>
            <a:r>
              <a:rPr lang="en-US" altLang="zh-CN" sz="2400" dirty="0"/>
              <a:t>4</a:t>
            </a:r>
            <a:r>
              <a:rPr lang="zh-CN" altLang="en-US" sz="2400" dirty="0"/>
              <a:t>空格宽度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set </a:t>
            </a:r>
            <a:r>
              <a:rPr lang="en-US" altLang="zh-CN" sz="2400" dirty="0" err="1"/>
              <a:t>expandtab</a:t>
            </a:r>
            <a:r>
              <a:rPr lang="en-US" altLang="zh-CN" sz="2400" dirty="0"/>
              <a:t> “ tab</a:t>
            </a:r>
            <a:r>
              <a:rPr lang="zh-CN" altLang="en-US" sz="24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其他配置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endParaRPr lang="en-US" altLang="zh-CN" sz="2400"/>
          </a:p>
          <a:p>
            <a:pPr>
              <a:lnSpc>
                <a:spcPts val="2000"/>
              </a:lnSpc>
            </a:pPr>
            <a:r>
              <a:rPr lang="zh-CN" altLang="en-US" sz="2400"/>
              <a:t>设置</a:t>
            </a:r>
            <a:r>
              <a:rPr lang="zh-CN" altLang="en-US" sz="2400" dirty="0"/>
              <a:t>暗色背景</a:t>
            </a:r>
            <a:endParaRPr lang="en-US" altLang="zh-CN" sz="24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2000" dirty="0"/>
              <a:t>set  background=dark</a:t>
            </a:r>
          </a:p>
          <a:p>
            <a:pPr>
              <a:lnSpc>
                <a:spcPts val="2000"/>
              </a:lnSpc>
            </a:pPr>
            <a:r>
              <a:rPr lang="zh-CN" altLang="en-US" sz="2400" dirty="0"/>
              <a:t>设置颜色主题</a:t>
            </a:r>
            <a:endParaRPr lang="en-US" altLang="zh-CN" sz="24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2000" dirty="0" err="1"/>
              <a:t>colorscheme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colorsbox</a:t>
            </a:r>
            <a:r>
              <a:rPr lang="en-US" altLang="zh-CN" sz="2000" dirty="0"/>
              <a:t>-material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91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79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vim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创建文件并编写一段</a:t>
            </a:r>
            <a:r>
              <a:rPr lang="en-US" altLang="zh-CN" sz="2400" dirty="0"/>
              <a:t>C</a:t>
            </a:r>
            <a:r>
              <a:rPr lang="zh-CN" altLang="en-US" sz="2400" dirty="0"/>
              <a:t>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即可编译，编译后的文件是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./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运行编译的程序。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编译后的默认名称是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–o test 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</a:t>
            </a:r>
            <a:r>
              <a:rPr lang="zh-CN" altLang="en-US" sz="2400" dirty="0"/>
              <a:t>编译后的文件是</a:t>
            </a:r>
            <a:r>
              <a:rPr lang="en-US" altLang="zh-CN" sz="2400" dirty="0"/>
              <a:t>test</a:t>
            </a:r>
            <a:r>
              <a:rPr lang="zh-CN" altLang="en-US" sz="2400" dirty="0"/>
              <a:t>，</a:t>
            </a:r>
            <a:r>
              <a:rPr lang="en-US" altLang="zh-CN" sz="2400" dirty="0"/>
              <a:t>-o</a:t>
            </a:r>
            <a:r>
              <a:rPr lang="zh-CN" altLang="en-US" sz="2400" dirty="0"/>
              <a:t>参数后面跟输出文件的名称。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编译后的输出文件是</a:t>
            </a:r>
            <a:r>
              <a:rPr lang="en-US" altLang="zh-CN" sz="2400" dirty="0"/>
              <a:t>ELF</a:t>
            </a:r>
            <a:r>
              <a:rPr lang="zh-CN" altLang="en-US" sz="2400" dirty="0"/>
              <a:t>格式的，在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上是不用扩展名去区分文件类型的，这点和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不同。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而扩展名和文件类型并没有关系，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是设计必须使用扩展名和对应的运行程序去关联。</a:t>
            </a:r>
            <a:r>
              <a:rPr lang="en-US" altLang="zh-CN" sz="2400" dirty="0"/>
              <a:t>.exe</a:t>
            </a:r>
            <a:r>
              <a:rPr lang="zh-CN" altLang="en-US" sz="2400" dirty="0"/>
              <a:t>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上的可执行文件的扩展名。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上采用的</a:t>
            </a:r>
            <a:r>
              <a:rPr lang="en-US" altLang="zh-CN" sz="2400" dirty="0"/>
              <a:t>PE</a:t>
            </a:r>
            <a:r>
              <a:rPr lang="zh-CN" altLang="en-US" sz="2400" dirty="0"/>
              <a:t>格式作为可执行文件格式。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上采用的格式是</a:t>
            </a:r>
            <a:r>
              <a:rPr lang="en-US" altLang="zh-CN" sz="2400" dirty="0"/>
              <a:t>ELF</a:t>
            </a:r>
            <a:r>
              <a:rPr lang="zh-CN" altLang="en-US" sz="2400" dirty="0"/>
              <a:t>，但是不必在文件名中体现出来。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 -h ./test</a:t>
            </a:r>
            <a:r>
              <a:rPr lang="zh-CN" altLang="en-US" sz="2400" dirty="0"/>
              <a:t>可以查看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程序的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文件头信息。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glibc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上标准</a:t>
            </a:r>
            <a:r>
              <a:rPr lang="en-US" altLang="zh-CN" sz="2400" dirty="0"/>
              <a:t>C</a:t>
            </a:r>
            <a:r>
              <a:rPr lang="zh-CN" altLang="en-US" sz="2400" dirty="0"/>
              <a:t>的实现。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.so</a:t>
            </a:r>
            <a:r>
              <a:rPr lang="zh-CN" altLang="en-US" sz="2400" dirty="0"/>
              <a:t>文件是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上的共享库文件，相当于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</a:t>
            </a:r>
            <a:r>
              <a:rPr lang="en-US" altLang="zh-CN" sz="2400" dirty="0" err="1"/>
              <a:t>dll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glibc</a:t>
            </a:r>
            <a:r>
              <a:rPr lang="zh-CN" altLang="en-US" sz="2400" dirty="0"/>
              <a:t>的实现库文件是</a:t>
            </a:r>
            <a:r>
              <a:rPr lang="en-US" altLang="zh-CN" sz="2400" dirty="0"/>
              <a:t>/lib/x86_64-linux-gnu/libc.so.6</a:t>
            </a:r>
            <a:r>
              <a:rPr lang="zh-CN" altLang="en-US" sz="2400" dirty="0"/>
              <a:t>链接到</a:t>
            </a:r>
            <a:r>
              <a:rPr lang="en-US" altLang="zh-CN" sz="2400" dirty="0"/>
              <a:t>/lib/x86_64-linux-gnu/libc-2.23.so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在编译</a:t>
            </a:r>
            <a:r>
              <a:rPr lang="en-US" altLang="zh-CN" sz="2400" dirty="0"/>
              <a:t>C</a:t>
            </a:r>
            <a:r>
              <a:rPr lang="zh-CN" altLang="en-US" sz="2400" dirty="0"/>
              <a:t>语言代码的时候要用到</a:t>
            </a:r>
            <a:r>
              <a:rPr lang="en-US" altLang="zh-CN" sz="2400" dirty="0" err="1"/>
              <a:t>glibc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</a:t>
            </a:r>
            <a:r>
              <a:rPr lang="zh-CN" altLang="en-US"/>
              <a:t>函数的参数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125745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507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vim配置文件</vt:lpstr>
      <vt:lpstr>常用配置</vt:lpstr>
      <vt:lpstr>其他配置</vt:lpstr>
      <vt:lpstr>gcc基本介绍与安装</vt:lpstr>
      <vt:lpstr>gcc基本使用</vt:lpstr>
      <vt:lpstr>ELF文件</vt:lpstr>
      <vt:lpstr>glibc</vt:lpstr>
      <vt:lpstr>main函数的参数</vt:lpstr>
      <vt:lpstr>支持参数的程序</vt:lpstr>
      <vt:lpstr>支持参数的程序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122</cp:revision>
  <dcterms:created xsi:type="dcterms:W3CDTF">2017-12-13T00:04:01Z</dcterms:created>
  <dcterms:modified xsi:type="dcterms:W3CDTF">2018-05-21T08:53:08Z</dcterms:modified>
</cp:coreProperties>
</file>