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0" r:id="rId3"/>
    <p:sldId id="261" r:id="rId4"/>
    <p:sldId id="262" r:id="rId5"/>
    <p:sldId id="263" r:id="rId6"/>
    <p:sldId id="264" r:id="rId7"/>
    <p:sldId id="265" r:id="rId8"/>
    <p:sldId id="268" r:id="rId9"/>
    <p:sldId id="269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9B9C-DA28-41D1-8DCF-FC20D5A04C02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BA98C-FD8D-4D83-8991-D0D20AA8F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1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19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9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94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32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2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7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15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29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975F3-1C40-4D40-A7FE-36EEB7CAFC8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4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7781E05-4384-4C34-B9A3-20F69926B03D}"/>
              </a:ext>
            </a:extLst>
          </p:cNvPr>
          <p:cNvCxnSpPr/>
          <p:nvPr userDrawn="1"/>
        </p:nvCxnSpPr>
        <p:spPr>
          <a:xfrm>
            <a:off x="838200" y="1554481"/>
            <a:ext cx="10515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>
                <a:solidFill>
                  <a:schemeClr val="tx1">
                    <a:lumMod val="95000"/>
                    <a:lumOff val="5000"/>
                  </a:schemeClr>
                </a:solidFill>
              </a:rPr>
              <a:t>第十四讲 </a:t>
            </a: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Linux </a:t>
            </a:r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系统编程基础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重定向实现方式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编程实现的方式（以文件描述符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为例）：</a:t>
            </a:r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1800" dirty="0"/>
              <a:t>close-open-close</a:t>
            </a:r>
            <a:r>
              <a:rPr lang="zh-CN" altLang="en-US" sz="1800" dirty="0"/>
              <a:t>方式，先</a:t>
            </a:r>
            <a:r>
              <a:rPr lang="en-US" altLang="zh-CN" sz="1800" dirty="0"/>
              <a:t>close(1)</a:t>
            </a:r>
            <a:r>
              <a:rPr lang="zh-CN" altLang="en-US" sz="1800" dirty="0"/>
              <a:t>，然后</a:t>
            </a:r>
            <a:r>
              <a:rPr lang="en-US" altLang="zh-CN" sz="1800" dirty="0"/>
              <a:t>open(filename, O_RDWR, S_IWUSR); </a:t>
            </a:r>
            <a:r>
              <a:rPr lang="zh-CN" altLang="en-US" sz="1800" dirty="0"/>
              <a:t>操作完成，</a:t>
            </a:r>
            <a:r>
              <a:rPr lang="en-US" altLang="zh-CN" sz="1800" dirty="0"/>
              <a:t>close</a:t>
            </a:r>
            <a:r>
              <a:rPr lang="zh-CN" altLang="en-US" sz="1800" dirty="0"/>
              <a:t>关闭新打开的文件。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open-close-dup-close</a:t>
            </a:r>
            <a:r>
              <a:rPr lang="zh-CN" altLang="en-US" sz="1800" dirty="0"/>
              <a:t>方式，</a:t>
            </a:r>
            <a:r>
              <a:rPr lang="en-US" altLang="zh-CN" sz="1800" dirty="0"/>
              <a:t>open</a:t>
            </a:r>
            <a:r>
              <a:rPr lang="zh-CN" altLang="en-US" sz="1800" dirty="0"/>
              <a:t>打开文件，返回的文件描述符不是</a:t>
            </a:r>
            <a:r>
              <a:rPr lang="en-US" altLang="zh-CN" sz="1800" dirty="0"/>
              <a:t>1</a:t>
            </a:r>
            <a:r>
              <a:rPr lang="zh-CN" altLang="en-US" sz="1800" dirty="0"/>
              <a:t>，然后</a:t>
            </a:r>
            <a:r>
              <a:rPr lang="en-US" altLang="zh-CN" sz="1800" dirty="0"/>
              <a:t>close(1)</a:t>
            </a:r>
            <a:r>
              <a:rPr lang="zh-CN" altLang="en-US" sz="1800" dirty="0"/>
              <a:t>，现在最低可用描述符是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dup(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</a:t>
            </a:r>
            <a:r>
              <a:rPr lang="zh-CN" altLang="en-US" sz="1800" dirty="0"/>
              <a:t>会把新打开的描述符复制到</a:t>
            </a:r>
            <a:r>
              <a:rPr lang="en-US" altLang="zh-CN" sz="1800" dirty="0"/>
              <a:t>1</a:t>
            </a:r>
            <a:r>
              <a:rPr lang="zh-CN" altLang="en-US" sz="1800" dirty="0"/>
              <a:t>，然后</a:t>
            </a:r>
            <a:r>
              <a:rPr lang="en-US" altLang="zh-CN" sz="1800" dirty="0"/>
              <a:t>close(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)</a:t>
            </a:r>
            <a:r>
              <a:rPr lang="zh-CN" altLang="en-US" sz="1800" dirty="0"/>
              <a:t>关闭新打开的文件。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open-dup2-close</a:t>
            </a:r>
            <a:r>
              <a:rPr lang="zh-CN" altLang="en-US" sz="1800" dirty="0"/>
              <a:t>方式，</a:t>
            </a:r>
            <a:r>
              <a:rPr lang="en-US" altLang="zh-CN" sz="1800" dirty="0"/>
              <a:t>dup2(</a:t>
            </a:r>
            <a:r>
              <a:rPr lang="en-US" altLang="zh-CN" sz="1800" dirty="0" err="1"/>
              <a:t>oldfd</a:t>
            </a:r>
            <a:r>
              <a:rPr lang="en-US" altLang="zh-CN" sz="1800" dirty="0"/>
              <a:t> ,  </a:t>
            </a:r>
            <a:r>
              <a:rPr lang="en-US" altLang="zh-CN" sz="1800" dirty="0" err="1"/>
              <a:t>newfd</a:t>
            </a:r>
            <a:r>
              <a:rPr lang="en-US" altLang="zh-CN" sz="1800" dirty="0"/>
              <a:t>)</a:t>
            </a:r>
            <a:r>
              <a:rPr lang="zh-CN" altLang="en-US" sz="1800" dirty="0"/>
              <a:t>，关闭</a:t>
            </a:r>
            <a:r>
              <a:rPr lang="en-US" altLang="zh-CN" sz="1800" dirty="0" err="1"/>
              <a:t>newfd</a:t>
            </a:r>
            <a:r>
              <a:rPr lang="zh-CN" altLang="en-US" sz="1800" dirty="0"/>
              <a:t>，把</a:t>
            </a:r>
            <a:r>
              <a:rPr lang="en-US" altLang="zh-CN" sz="1800" dirty="0" err="1"/>
              <a:t>oldfd</a:t>
            </a:r>
            <a:r>
              <a:rPr lang="zh-CN" altLang="en-US" sz="1800" dirty="0"/>
              <a:t>复制到</a:t>
            </a:r>
            <a:r>
              <a:rPr lang="en-US" altLang="zh-CN" sz="1800" dirty="0" err="1"/>
              <a:t>newfd</a:t>
            </a:r>
            <a:r>
              <a:rPr lang="zh-CN" altLang="en-US" sz="1800" dirty="0"/>
              <a:t>，</a:t>
            </a:r>
            <a:r>
              <a:rPr lang="en-US" altLang="zh-CN" sz="1800" dirty="0"/>
              <a:t>close</a:t>
            </a:r>
            <a:r>
              <a:rPr lang="zh-CN" altLang="en-US" sz="1800" dirty="0"/>
              <a:t>关闭新打开的描述符。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9721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系统编程简介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系统编程就是调用</a:t>
            </a:r>
            <a:r>
              <a:rPr lang="en-US" altLang="zh-CN" sz="2000" dirty="0"/>
              <a:t>Linux</a:t>
            </a:r>
            <a:r>
              <a:rPr lang="zh-CN" altLang="en-US" sz="2000" dirty="0"/>
              <a:t>系统提供的</a:t>
            </a:r>
            <a:r>
              <a:rPr lang="en-US" altLang="zh-CN" sz="2000" dirty="0"/>
              <a:t>API</a:t>
            </a:r>
            <a:r>
              <a:rPr lang="zh-CN" altLang="en-US" sz="2000" dirty="0"/>
              <a:t>完成需要的任务。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Linux</a:t>
            </a:r>
            <a:r>
              <a:rPr lang="zh-CN" altLang="en-US" sz="2000" dirty="0"/>
              <a:t>上的大多数命令都是编写的，多数都需要用到系统调用。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man 2 [system call name]</a:t>
            </a:r>
            <a:r>
              <a:rPr lang="zh-CN" altLang="en-US" sz="2000" dirty="0"/>
              <a:t>查看系统接口文档，</a:t>
            </a:r>
            <a:r>
              <a:rPr lang="en-US" altLang="zh-CN" sz="2000" dirty="0"/>
              <a:t>man  </a:t>
            </a:r>
            <a:r>
              <a:rPr lang="en-US" altLang="zh-CN" sz="2000"/>
              <a:t>3  [lib function] </a:t>
            </a:r>
            <a:r>
              <a:rPr lang="zh-CN" altLang="en-US" sz="2000" dirty="0"/>
              <a:t>查看程序库函数的文档。文档开头都会说明需要引入的头文件，函数声明等信息。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man  </a:t>
            </a:r>
            <a:r>
              <a:rPr lang="en-US" altLang="zh-CN" sz="2000" dirty="0" err="1"/>
              <a:t>syscalls</a:t>
            </a:r>
            <a:r>
              <a:rPr lang="zh-CN" altLang="en-US" sz="2000" dirty="0"/>
              <a:t>查看所有系统调用（</a:t>
            </a:r>
            <a:r>
              <a:rPr lang="en-US" altLang="zh-CN" sz="2000" dirty="0"/>
              <a:t>API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本次课程讲解基本的系统调用，主要包括获取进程</a:t>
            </a:r>
            <a:r>
              <a:rPr lang="en-US" altLang="zh-CN" sz="2000" dirty="0"/>
              <a:t>ID</a:t>
            </a:r>
            <a:r>
              <a:rPr lang="zh-CN" altLang="en-US" sz="2000" dirty="0"/>
              <a:t>，</a:t>
            </a:r>
            <a:r>
              <a:rPr lang="en-US" altLang="zh-CN" sz="2000" dirty="0"/>
              <a:t>fork</a:t>
            </a:r>
            <a:r>
              <a:rPr lang="zh-CN" altLang="en-US" sz="2000" dirty="0"/>
              <a:t>创建子进程，</a:t>
            </a:r>
            <a:r>
              <a:rPr lang="en-US" altLang="zh-CN" sz="2000" dirty="0"/>
              <a:t>open/write/close</a:t>
            </a:r>
            <a:r>
              <a:rPr lang="zh-CN" altLang="en-US" sz="2000" dirty="0"/>
              <a:t>操作文件，</a:t>
            </a:r>
            <a:r>
              <a:rPr lang="en-US" altLang="zh-CN" sz="2000" dirty="0"/>
              <a:t>IO</a:t>
            </a:r>
            <a:r>
              <a:rPr lang="zh-CN" altLang="en-US" sz="2000" dirty="0"/>
              <a:t>重定向如何实现等内容。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369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获取自己的</a:t>
            </a:r>
            <a:r>
              <a:rPr lang="en-US" altLang="zh-CN" dirty="0"/>
              <a:t>PID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getpid</a:t>
            </a:r>
            <a:r>
              <a:rPr lang="en-US" altLang="zh-CN" sz="2000" dirty="0"/>
              <a:t>();</a:t>
            </a:r>
          </a:p>
          <a:p>
            <a:r>
              <a:rPr lang="zh-CN" altLang="en-US" sz="2000" dirty="0"/>
              <a:t>示例：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&lt;sys/</a:t>
            </a:r>
            <a:r>
              <a:rPr lang="en-US" altLang="zh-CN" sz="1600" dirty="0" err="1"/>
              <a:t>types.h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unistd.h</a:t>
            </a:r>
            <a:r>
              <a:rPr lang="en-US" altLang="zh-CN" sz="1600" dirty="0"/>
              <a:t>&gt;</a:t>
            </a:r>
          </a:p>
          <a:p>
            <a:pPr marL="457200" lvl="1" indent="0">
              <a:buNone/>
            </a:pP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 {</a:t>
            </a:r>
          </a:p>
          <a:p>
            <a:pPr marL="45720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(“%d\n”,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 );</a:t>
            </a:r>
          </a:p>
          <a:p>
            <a:pPr marL="457200" lvl="1" indent="0">
              <a:buNone/>
            </a:pPr>
            <a:r>
              <a:rPr lang="en-US" altLang="zh-CN" sz="1600" dirty="0"/>
              <a:t>	return 0;</a:t>
            </a:r>
          </a:p>
          <a:p>
            <a:pPr marL="457200" lvl="1" indent="0">
              <a:buNone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4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fork</a:t>
            </a:r>
            <a:r>
              <a:rPr lang="zh-CN" altLang="en-US" dirty="0"/>
              <a:t>创建子进程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fork();</a:t>
            </a:r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会创建子进程，调用</a:t>
            </a:r>
            <a:r>
              <a:rPr lang="en-US" altLang="zh-CN" sz="2000" dirty="0"/>
              <a:t>fork</a:t>
            </a:r>
            <a:r>
              <a:rPr lang="zh-CN" altLang="en-US" sz="2000" dirty="0"/>
              <a:t>，新创建的进程会和父进程一样继续执行。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fork</a:t>
            </a:r>
            <a:r>
              <a:rPr lang="zh-CN" altLang="en-US" sz="2000" dirty="0"/>
              <a:t>出错返回</a:t>
            </a:r>
            <a:r>
              <a:rPr lang="en-US" altLang="zh-CN" sz="2000" dirty="0"/>
              <a:t>-1</a:t>
            </a:r>
            <a:r>
              <a:rPr lang="zh-CN" altLang="en-US" sz="2000" dirty="0"/>
              <a:t>并且不会创建新的进程；正确则在父进程返回创建子进程的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，在子进程返回</a:t>
            </a:r>
            <a:r>
              <a:rPr lang="en-US" altLang="zh-CN" sz="2000" dirty="0"/>
              <a:t>0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由于父进程和子进程不同的返回值。可以通过判断返回值控制父进程和子进程执行不同的代码。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6419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等待子进程退出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系统调用：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 wait(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*status);</a:t>
            </a:r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等待子进程退出，并把子进程退出状态设置到</a:t>
            </a:r>
            <a:r>
              <a:rPr lang="en-US" altLang="zh-CN" sz="2000" dirty="0"/>
              <a:t>status</a:t>
            </a:r>
            <a:r>
              <a:rPr lang="zh-CN" altLang="en-US" sz="2000" dirty="0"/>
              <a:t>变量。返回退出进程的</a:t>
            </a:r>
            <a:r>
              <a:rPr lang="en-US" altLang="zh-CN" sz="2000" dirty="0"/>
              <a:t>PID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wait</a:t>
            </a:r>
            <a:r>
              <a:rPr lang="zh-CN" altLang="en-US" sz="2000" dirty="0"/>
              <a:t>调用会挂起父进程，直到子进程退出。</a:t>
            </a:r>
            <a:endParaRPr lang="en-US" altLang="zh-CN" sz="2000" dirty="0"/>
          </a:p>
          <a:p>
            <a:r>
              <a:rPr lang="zh-CN" altLang="en-US" sz="2000" dirty="0"/>
              <a:t>类似的调用还有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waitpid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pid_t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*status,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options);</a:t>
            </a:r>
            <a:r>
              <a:rPr lang="zh-CN" altLang="en-US" sz="2000" dirty="0"/>
              <a:t>详细说明可在终端运行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1800" dirty="0"/>
              <a:t>man  2  </a:t>
            </a:r>
            <a:r>
              <a:rPr lang="en-US" altLang="zh-CN" sz="1800" dirty="0" err="1"/>
              <a:t>waitpid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251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zh-CN" altLang="en-US" dirty="0"/>
              <a:t>父进程先于子进程退出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父进程退出后，子进程继续执行，此时谁又是子进程的父进程？</a:t>
            </a:r>
            <a:endParaRPr lang="en-US" altLang="zh-CN" sz="2400" dirty="0"/>
          </a:p>
          <a:p>
            <a:endParaRPr lang="en-US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B243EDA-8FEE-4748-8BAD-89E4D9A617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2752078"/>
          <a:ext cx="10515600" cy="3497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6826">
                  <a:extLst>
                    <a:ext uri="{9D8B030D-6E8A-4147-A177-3AD203B41FA5}">
                      <a16:colId xmlns:a16="http://schemas.microsoft.com/office/drawing/2014/main" val="434808498"/>
                    </a:ext>
                  </a:extLst>
                </a:gridCol>
                <a:gridCol w="4398774">
                  <a:extLst>
                    <a:ext uri="{9D8B030D-6E8A-4147-A177-3AD203B41FA5}">
                      <a16:colId xmlns:a16="http://schemas.microsoft.com/office/drawing/2014/main" val="1970084788"/>
                    </a:ext>
                  </a:extLst>
                </a:gridCol>
              </a:tblGrid>
              <a:tr h="3497802">
                <a:tc>
                  <a:txBody>
                    <a:bodyPr/>
                    <a:lstStyle/>
                    <a:p>
                      <a:r>
                        <a:rPr lang="zh-CN" altLang="en-US" dirty="0"/>
                        <a:t>父进程退出后，子进程继续执行，此时父进程是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ID</a:t>
                      </a:r>
                      <a:r>
                        <a:rPr lang="zh-CN" altLang="en-US" dirty="0"/>
                        <a:t>为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的进程）。而在终端运行程序，当前</a:t>
                      </a: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是父进程的父进程，但是由于父进程的提前退出，导致子进程被</a:t>
                      </a:r>
                      <a:r>
                        <a:rPr lang="en-US" altLang="zh-CN" dirty="0" err="1"/>
                        <a:t>init</a:t>
                      </a:r>
                      <a:r>
                        <a:rPr lang="zh-CN" altLang="en-US" dirty="0"/>
                        <a:t>进程</a:t>
                      </a:r>
                      <a:r>
                        <a:rPr lang="zh-CN" altLang="en-US"/>
                        <a:t>收养。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这是编写守护进程很重要的一步。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63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open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open</a:t>
            </a:r>
            <a:r>
              <a:rPr lang="zh-CN" altLang="en-US" sz="2000" dirty="0"/>
              <a:t>函数用于打开文件操作：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 open(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char *pathname,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flags, </a:t>
            </a:r>
            <a:r>
              <a:rPr lang="en-US" altLang="zh-CN" sz="1800" dirty="0" err="1"/>
              <a:t>mode_t</a:t>
            </a:r>
            <a:r>
              <a:rPr lang="en-US" altLang="zh-CN" sz="1800" dirty="0"/>
              <a:t> mode);</a:t>
            </a:r>
          </a:p>
          <a:p>
            <a:pPr marL="457200" lvl="1" indent="0">
              <a:buNone/>
            </a:pPr>
            <a:r>
              <a:rPr lang="zh-CN" altLang="en-US" sz="1800" dirty="0"/>
              <a:t>参数依次为文件路径名称，标志位，模式。成功返回值为打开的文件描述符，错误返回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flags</a:t>
            </a:r>
            <a:r>
              <a:rPr lang="zh-CN" altLang="en-US" sz="1800" dirty="0"/>
              <a:t>选项：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600" dirty="0"/>
              <a:t>O_CREAT       </a:t>
            </a:r>
            <a:r>
              <a:rPr lang="zh-CN" altLang="en-US" sz="1600" dirty="0"/>
              <a:t>没有则创建文件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O_WRONLY   </a:t>
            </a:r>
            <a:r>
              <a:rPr lang="zh-CN" altLang="en-US" sz="1600" dirty="0"/>
              <a:t>写模式打开文件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O_RDONLY    </a:t>
            </a:r>
            <a:r>
              <a:rPr lang="zh-CN" altLang="en-US" sz="1600" dirty="0"/>
              <a:t>只读模式打开文件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O_RDWR        </a:t>
            </a:r>
            <a:r>
              <a:rPr lang="zh-CN" altLang="en-US" sz="1600" dirty="0"/>
              <a:t>读写方式打开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O_APPEND     </a:t>
            </a:r>
            <a:r>
              <a:rPr lang="zh-CN" altLang="en-US" sz="1600" dirty="0"/>
              <a:t>追加方式写入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······</a:t>
            </a:r>
          </a:p>
          <a:p>
            <a:pPr marL="457200" lvl="1" indent="0">
              <a:buNone/>
            </a:pPr>
            <a:r>
              <a:rPr lang="en-US" altLang="zh-CN" sz="1800" dirty="0"/>
              <a:t>mode</a:t>
            </a:r>
            <a:r>
              <a:rPr lang="zh-CN" altLang="en-US" sz="1800" dirty="0"/>
              <a:t>选项：</a:t>
            </a:r>
            <a:endParaRPr lang="en-US" altLang="zh-CN" sz="1800" dirty="0"/>
          </a:p>
          <a:p>
            <a:pPr marL="914400" lvl="2" indent="0">
              <a:buNone/>
            </a:pPr>
            <a:r>
              <a:rPr lang="en-US" altLang="zh-CN" sz="1600" dirty="0"/>
              <a:t>S_IRWXU        </a:t>
            </a:r>
            <a:r>
              <a:rPr lang="zh-CN" altLang="en-US" sz="1600" dirty="0"/>
              <a:t>文件所有者具有可读，可写，可执行的权限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S_IRUSR         </a:t>
            </a:r>
            <a:r>
              <a:rPr lang="zh-CN" altLang="en-US" sz="1600" dirty="0"/>
              <a:t>文件所有者有可读权限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S_IWUSR        </a:t>
            </a:r>
            <a:r>
              <a:rPr lang="zh-CN" altLang="en-US" sz="1600" dirty="0"/>
              <a:t>文件所有者具有可写权限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······</a:t>
            </a:r>
          </a:p>
          <a:p>
            <a:r>
              <a:rPr lang="en-US" altLang="zh-CN" sz="2000" dirty="0"/>
              <a:t>man  2  open </a:t>
            </a:r>
            <a:r>
              <a:rPr lang="zh-CN" altLang="en-US" sz="2000" dirty="0"/>
              <a:t>可以查看详细的文档说明。</a:t>
            </a:r>
            <a:endParaRPr lang="en-US" altLang="zh-CN" sz="20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4272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write</a:t>
            </a:r>
            <a:r>
              <a:rPr lang="zh-CN" altLang="en-US" dirty="0"/>
              <a:t>函数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write</a:t>
            </a:r>
            <a:r>
              <a:rPr lang="zh-CN" altLang="en-US" sz="2000" dirty="0"/>
              <a:t>函数向一个文件写入数据：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1800" dirty="0" err="1"/>
              <a:t>ssize_t</a:t>
            </a:r>
            <a:r>
              <a:rPr lang="en-US" altLang="zh-CN" sz="1800" dirty="0"/>
              <a:t>  write(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fd</a:t>
            </a:r>
            <a:r>
              <a:rPr lang="en-US" altLang="zh-CN" sz="1800" dirty="0"/>
              <a:t>, 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void *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count);</a:t>
            </a:r>
          </a:p>
          <a:p>
            <a:pPr marL="457200" lvl="1" indent="0">
              <a:buNone/>
            </a:pPr>
            <a:r>
              <a:rPr lang="zh-CN" altLang="en-US" sz="1800" dirty="0"/>
              <a:t>参数依次为打开的文件描述符，指向数据的指针，要写入的字节数。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返回值是成功写入的字节数，错误则返回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r>
              <a:rPr lang="zh-CN" altLang="en-US" sz="2000" dirty="0"/>
              <a:t>在文件操作最后要记得使用</a:t>
            </a:r>
            <a:r>
              <a:rPr lang="en-US" altLang="zh-CN" sz="2000" dirty="0"/>
              <a:t>close</a:t>
            </a:r>
            <a:r>
              <a:rPr lang="zh-CN" altLang="en-US" sz="2000" dirty="0"/>
              <a:t>关闭打开的文件：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close(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fd</a:t>
            </a:r>
            <a:r>
              <a:rPr lang="en-US" altLang="zh-CN" sz="2000" dirty="0"/>
              <a:t>); close</a:t>
            </a:r>
            <a:r>
              <a:rPr lang="zh-CN" altLang="en-US" sz="2000" dirty="0"/>
              <a:t>函数成功返回</a:t>
            </a:r>
            <a:r>
              <a:rPr lang="en-US" altLang="zh-CN" sz="2000" dirty="0"/>
              <a:t>0</a:t>
            </a:r>
            <a:r>
              <a:rPr lang="zh-CN" altLang="en-US" sz="2000" dirty="0"/>
              <a:t>，错误返回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8741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729939D-814A-4BD2-9922-3F8EA8659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581"/>
            <a:ext cx="10515600" cy="736846"/>
          </a:xfrm>
        </p:spPr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3E9AD4-C606-4679-B884-01F71CC9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500"/>
            <a:ext cx="10515600" cy="485083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IO</a:t>
            </a:r>
            <a:r>
              <a:rPr lang="zh-CN" altLang="en-US" sz="2000" dirty="0"/>
              <a:t>重定向基于这样一个设计原则：最低可用文件描述符（</a:t>
            </a:r>
            <a:r>
              <a:rPr lang="en-US" altLang="zh-CN" sz="2000" dirty="0"/>
              <a:t>Lowest Available </a:t>
            </a:r>
            <a:r>
              <a:rPr lang="en-US" altLang="zh-CN" sz="2000" dirty="0" err="1"/>
              <a:t>fd</a:t>
            </a:r>
            <a:r>
              <a:rPr lang="zh-CN" altLang="en-US" sz="2000" dirty="0"/>
              <a:t>）原则。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文件描述符是一个数组索引号，每个进程都有一组打开的文件，这些打开的文件信息保存在一个数组中，文件描述符就是数组的索引号。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在打开文件时，分配的描述符总是数组中最低可用的索引位置（索引数字最小的位置）。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上，使用</a:t>
            </a:r>
            <a:r>
              <a:rPr lang="en-US" altLang="zh-CN" sz="2000" dirty="0"/>
              <a:t>0</a:t>
            </a:r>
            <a:r>
              <a:rPr lang="zh-CN" altLang="en-US" sz="2000" dirty="0"/>
              <a:t>，</a:t>
            </a:r>
            <a:r>
              <a:rPr lang="en-US" altLang="zh-CN" sz="2000" dirty="0"/>
              <a:t>1</a:t>
            </a:r>
            <a:r>
              <a:rPr lang="zh-CN" altLang="en-US" sz="2000" dirty="0"/>
              <a:t>，</a:t>
            </a:r>
            <a:r>
              <a:rPr lang="en-US" altLang="zh-CN" sz="2000" dirty="0"/>
              <a:t>2</a:t>
            </a:r>
            <a:r>
              <a:rPr lang="zh-CN" altLang="en-US" sz="2000" dirty="0"/>
              <a:t>作为程序的标准输入，标准输出，标准错误输出。而如果关闭描述符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，然后打开其他文件，这样文件就被分配了文件描述符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，于是标准输出就会写入到新打开的文件。这就是</a:t>
            </a:r>
            <a:r>
              <a:rPr lang="en-US" altLang="zh-CN" sz="2000" dirty="0"/>
              <a:t>IO</a:t>
            </a:r>
            <a:r>
              <a:rPr lang="zh-CN" altLang="en-US" sz="2000" dirty="0"/>
              <a:t>重定向。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76438022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928</Words>
  <Application>Microsoft Office PowerPoint</Application>
  <PresentationFormat>宽屏</PresentationFormat>
  <Paragraphs>90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系统编程简介</vt:lpstr>
      <vt:lpstr>获取自己的PID</vt:lpstr>
      <vt:lpstr>用fork创建子进程</vt:lpstr>
      <vt:lpstr>等待子进程退出</vt:lpstr>
      <vt:lpstr>父进程先于子进程退出</vt:lpstr>
      <vt:lpstr>open函数</vt:lpstr>
      <vt:lpstr>write函数</vt:lpstr>
      <vt:lpstr>IO重定向</vt:lpstr>
      <vt:lpstr>IO重定向实现方式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132</cp:revision>
  <dcterms:created xsi:type="dcterms:W3CDTF">2017-12-13T00:04:01Z</dcterms:created>
  <dcterms:modified xsi:type="dcterms:W3CDTF">2018-05-21T08:34:24Z</dcterms:modified>
</cp:coreProperties>
</file>