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0" r:id="rId3"/>
    <p:sldId id="261" r:id="rId4"/>
    <p:sldId id="263" r:id="rId5"/>
    <p:sldId id="265" r:id="rId6"/>
    <p:sldId id="267" r:id="rId7"/>
    <p:sldId id="268" r:id="rId8"/>
    <p:sldId id="266"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2D09"/>
    <a:srgbClr val="828282"/>
    <a:srgbClr val="74350A"/>
    <a:srgbClr val="F053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0D2F7-B8A7-4C62-B10A-5474B198AA5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8029E5-A3ED-4480-B211-8244192CDE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8CA2D7-D2C2-4766-8161-DBA60F7BC491}"/>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2018/5/21</a:t>
            </a:fld>
            <a:endParaRPr lang="zh-CN" altLang="en-US"/>
          </a:p>
        </p:txBody>
      </p:sp>
      <p:sp>
        <p:nvSpPr>
          <p:cNvPr id="5" name="页脚占位符 4">
            <a:extLst>
              <a:ext uri="{FF2B5EF4-FFF2-40B4-BE49-F238E27FC236}">
                <a16:creationId xmlns:a16="http://schemas.microsoft.com/office/drawing/2014/main" id="{E0F8F207-BE97-4512-A051-D1D727642AD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7A70888-87D2-4D72-88E3-4EB531FA4D16}"/>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68912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0B2FB-4959-4FE4-86E2-97E4443C00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5CB652-A873-4422-BB38-1FFAA749D5D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7A5158-4FD3-42CD-8937-8987BFDF7B88}"/>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2018/5/21</a:t>
            </a:fld>
            <a:endParaRPr lang="zh-CN" altLang="en-US"/>
          </a:p>
        </p:txBody>
      </p:sp>
      <p:sp>
        <p:nvSpPr>
          <p:cNvPr id="5" name="页脚占位符 4">
            <a:extLst>
              <a:ext uri="{FF2B5EF4-FFF2-40B4-BE49-F238E27FC236}">
                <a16:creationId xmlns:a16="http://schemas.microsoft.com/office/drawing/2014/main" id="{D2C2BA79-53D6-4263-B3EF-84D5A84282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BE22221-8CB7-4DBA-9746-B585C0976CD3}"/>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550581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33D106-9CB0-4E10-B301-7397C10E60E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9239A0-3839-4303-B54E-4260334C7BB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1A2039-7BFB-41DB-85F9-F49C92BFFB1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2018/5/21</a:t>
            </a:fld>
            <a:endParaRPr lang="zh-CN" altLang="en-US"/>
          </a:p>
        </p:txBody>
      </p:sp>
      <p:sp>
        <p:nvSpPr>
          <p:cNvPr id="5" name="页脚占位符 4">
            <a:extLst>
              <a:ext uri="{FF2B5EF4-FFF2-40B4-BE49-F238E27FC236}">
                <a16:creationId xmlns:a16="http://schemas.microsoft.com/office/drawing/2014/main" id="{C278BB87-5004-4714-8C46-6CBF22C3509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C1B4085-6E0A-4997-BE38-7B5E447F199F}"/>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108227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0D2F7-B8A7-4C62-B10A-5474B198AA52}"/>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8029E5-A3ED-4480-B211-8244192CDEFE}"/>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8CA2D7-D2C2-4766-8161-DBA60F7BC491}"/>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2018/5/21</a:t>
            </a:fld>
            <a:endParaRPr lang="zh-CN" altLang="en-US"/>
          </a:p>
        </p:txBody>
      </p:sp>
      <p:sp>
        <p:nvSpPr>
          <p:cNvPr id="5" name="页脚占位符 4">
            <a:extLst>
              <a:ext uri="{FF2B5EF4-FFF2-40B4-BE49-F238E27FC236}">
                <a16:creationId xmlns:a16="http://schemas.microsoft.com/office/drawing/2014/main" id="{E0F8F207-BE97-4512-A051-D1D727642AD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7A70888-87D2-4D72-88E3-4EB531FA4D16}"/>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204011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06683-1E3B-4E82-B566-82E72C3DC756}"/>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1318B-3ABA-473A-A58F-68FE1F405BF6}"/>
              </a:ext>
            </a:extLst>
          </p:cNvPr>
          <p:cNvSpPr>
            <a:spLocks noGrp="1"/>
          </p:cNvSpPr>
          <p:nvPr>
            <p:ph idx="1"/>
          </p:nvPr>
        </p:nvSpPr>
        <p:spPr>
          <a:xfrm>
            <a:off x="838200" y="1704111"/>
            <a:ext cx="10515600" cy="4871257"/>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D917EC-8501-4020-9EDF-A4F573631242}"/>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2018/5/21</a:t>
            </a:fld>
            <a:endParaRPr lang="zh-CN" altLang="en-US"/>
          </a:p>
        </p:txBody>
      </p:sp>
      <p:sp>
        <p:nvSpPr>
          <p:cNvPr id="5" name="页脚占位符 4">
            <a:extLst>
              <a:ext uri="{FF2B5EF4-FFF2-40B4-BE49-F238E27FC236}">
                <a16:creationId xmlns:a16="http://schemas.microsoft.com/office/drawing/2014/main" id="{79615516-0ACC-4FA6-8D41-91D8F5C00CE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F0C0F46-9191-45D5-B62D-2893F561665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580841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2C541-D67E-4BE0-B223-149D33CF5FF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E06CBC-8EBA-42F9-B3E0-A843AEDB1BD8}"/>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DB2504C-5AB1-4506-A9D8-1A948CBC2BF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2018/5/21</a:t>
            </a:fld>
            <a:endParaRPr lang="zh-CN" altLang="en-US"/>
          </a:p>
        </p:txBody>
      </p:sp>
      <p:sp>
        <p:nvSpPr>
          <p:cNvPr id="5" name="页脚占位符 4">
            <a:extLst>
              <a:ext uri="{FF2B5EF4-FFF2-40B4-BE49-F238E27FC236}">
                <a16:creationId xmlns:a16="http://schemas.microsoft.com/office/drawing/2014/main" id="{8EED1BC2-384F-490F-9206-6F27238D90D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5F5478-33A3-42ED-9060-A6BDD7DBCE9C}"/>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306251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0021F-2F2C-4A26-AE3A-95F8A2B3E147}"/>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B5DE8-6678-4CCF-AE5C-C34328A85403}"/>
              </a:ext>
            </a:extLst>
          </p:cNvPr>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2D4C2E3-226A-42C0-9112-DDBD640689E2}"/>
              </a:ext>
            </a:extLst>
          </p:cNvPr>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D556E24-99A4-40A5-8584-523B3DC8CC54}"/>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2018/5/21</a:t>
            </a:fld>
            <a:endParaRPr lang="zh-CN" altLang="en-US"/>
          </a:p>
        </p:txBody>
      </p:sp>
      <p:sp>
        <p:nvSpPr>
          <p:cNvPr id="6" name="页脚占位符 5">
            <a:extLst>
              <a:ext uri="{FF2B5EF4-FFF2-40B4-BE49-F238E27FC236}">
                <a16:creationId xmlns:a16="http://schemas.microsoft.com/office/drawing/2014/main" id="{95588254-DF01-4504-AC65-B12627BAC84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3DB2B8F-1BF3-4C3D-ADB1-B57BB4FB3DB2}"/>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628873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7059-1F16-4131-B4F7-8D2FA3ABA857}"/>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2F9B6A-0820-427D-AFA5-C3F5F6C080D8}"/>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2AB4C75-6A8C-47B1-9EC2-84DF650C535E}"/>
              </a:ext>
            </a:extLst>
          </p:cNvPr>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8007A5-D05F-43D0-8B1B-07499E571A5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57234F0-4318-43CD-A0EB-A2518460F791}"/>
              </a:ext>
            </a:extLst>
          </p:cNvPr>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30C091-FABA-44CF-8760-92751B49290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2018/5/21</a:t>
            </a:fld>
            <a:endParaRPr lang="zh-CN" altLang="en-US"/>
          </a:p>
        </p:txBody>
      </p:sp>
      <p:sp>
        <p:nvSpPr>
          <p:cNvPr id="8" name="页脚占位符 7">
            <a:extLst>
              <a:ext uri="{FF2B5EF4-FFF2-40B4-BE49-F238E27FC236}">
                <a16:creationId xmlns:a16="http://schemas.microsoft.com/office/drawing/2014/main" id="{DFC243E3-88DA-4B81-9749-7E235998D5F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DC725EB2-3E8C-4775-ABB0-6845261CB47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1809964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FF9FA-22DC-4A12-80DB-6BFCA5FC0E2A}"/>
              </a:ext>
            </a:extLst>
          </p:cNvPr>
          <p:cNvSpPr>
            <a:spLocks noGrp="1"/>
          </p:cNvSpPr>
          <p:nvPr>
            <p:ph type="title"/>
          </p:nvPr>
        </p:nvSpPr>
        <p:spPr>
          <a:xfrm>
            <a:off x="838200" y="736678"/>
            <a:ext cx="10515600" cy="706579"/>
          </a:xfrm>
          <a:prstGeom prst="rect">
            <a:avLst/>
          </a:prstGeom>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04931B3A-E05C-4829-88BD-35F04D2850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2018/5/21</a:t>
            </a:fld>
            <a:endParaRPr lang="zh-CN" altLang="en-US"/>
          </a:p>
        </p:txBody>
      </p:sp>
      <p:sp>
        <p:nvSpPr>
          <p:cNvPr id="4" name="页脚占位符 3">
            <a:extLst>
              <a:ext uri="{FF2B5EF4-FFF2-40B4-BE49-F238E27FC236}">
                <a16:creationId xmlns:a16="http://schemas.microsoft.com/office/drawing/2014/main" id="{5C61DA9A-CFE7-484A-83FF-3684F9AA3DC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BB525513-D499-4F43-9AD3-9070531C555A}"/>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602724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6EF436-74CE-42C2-A4F6-B1EC6E2B9DA0}"/>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2018/5/21</a:t>
            </a:fld>
            <a:endParaRPr lang="zh-CN" altLang="en-US"/>
          </a:p>
        </p:txBody>
      </p:sp>
      <p:sp>
        <p:nvSpPr>
          <p:cNvPr id="3" name="页脚占位符 2">
            <a:extLst>
              <a:ext uri="{FF2B5EF4-FFF2-40B4-BE49-F238E27FC236}">
                <a16:creationId xmlns:a16="http://schemas.microsoft.com/office/drawing/2014/main" id="{AAAC67BA-8358-4BC2-B9B5-1C37DDD6AF8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C690F71-28C5-4A3C-A38A-84291F65B4A5}"/>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8566112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4A2AE-8EAF-4AE2-B62C-AA311DE3A1E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A38D02-3DC7-4778-AF80-35369A40EB85}"/>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8827B4D-182A-4350-87DE-CAB16996E2C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C60B6D-CB4D-4EE5-B197-8E1F79EB6B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2018/5/21</a:t>
            </a:fld>
            <a:endParaRPr lang="zh-CN" altLang="en-US"/>
          </a:p>
        </p:txBody>
      </p:sp>
      <p:sp>
        <p:nvSpPr>
          <p:cNvPr id="6" name="页脚占位符 5">
            <a:extLst>
              <a:ext uri="{FF2B5EF4-FFF2-40B4-BE49-F238E27FC236}">
                <a16:creationId xmlns:a16="http://schemas.microsoft.com/office/drawing/2014/main" id="{9E1979CC-C402-4145-9052-07B431D7AFE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154E0DC-BD8A-4F38-903B-3E5633CA2F6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063208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06683-1E3B-4E82-B566-82E72C3DC75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1318B-3ABA-473A-A58F-68FE1F405BF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D917EC-8501-4020-9EDF-A4F573631242}"/>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2018/5/21</a:t>
            </a:fld>
            <a:endParaRPr lang="zh-CN" altLang="en-US"/>
          </a:p>
        </p:txBody>
      </p:sp>
      <p:sp>
        <p:nvSpPr>
          <p:cNvPr id="5" name="页脚占位符 4">
            <a:extLst>
              <a:ext uri="{FF2B5EF4-FFF2-40B4-BE49-F238E27FC236}">
                <a16:creationId xmlns:a16="http://schemas.microsoft.com/office/drawing/2014/main" id="{79615516-0ACC-4FA6-8D41-91D8F5C00CE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F0C0F46-9191-45D5-B62D-2893F561665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4000734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8E271-748E-4E9C-8E22-291FEDCA23F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56EA3D-02E1-4F87-9FD9-177128AD8CC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3A0957-516C-4962-AA82-F08B70B9D14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21E2C7-EDFE-4B51-A5B2-B6CF5067759E}"/>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2018/5/21</a:t>
            </a:fld>
            <a:endParaRPr lang="zh-CN" altLang="en-US"/>
          </a:p>
        </p:txBody>
      </p:sp>
      <p:sp>
        <p:nvSpPr>
          <p:cNvPr id="6" name="页脚占位符 5">
            <a:extLst>
              <a:ext uri="{FF2B5EF4-FFF2-40B4-BE49-F238E27FC236}">
                <a16:creationId xmlns:a16="http://schemas.microsoft.com/office/drawing/2014/main" id="{25EF1747-23A0-4DAB-986E-60F5EB6FF55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BB71036-67DE-4C24-9A1C-8991B59BB598}"/>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657798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0B2FB-4959-4FE4-86E2-97E4443C002E}"/>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5CB652-A873-4422-BB38-1FFAA749D5DC}"/>
              </a:ext>
            </a:extLst>
          </p:cNvPr>
          <p:cNvSpPr>
            <a:spLocks noGrp="1"/>
          </p:cNvSpPr>
          <p:nvPr>
            <p:ph type="body" orient="vert" idx="1"/>
          </p:nvPr>
        </p:nvSpPr>
        <p:spPr>
          <a:xfrm>
            <a:off x="838200" y="1704111"/>
            <a:ext cx="10515600" cy="4871257"/>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7A5158-4FD3-42CD-8937-8987BFDF7B88}"/>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2018/5/21</a:t>
            </a:fld>
            <a:endParaRPr lang="zh-CN" altLang="en-US"/>
          </a:p>
        </p:txBody>
      </p:sp>
      <p:sp>
        <p:nvSpPr>
          <p:cNvPr id="5" name="页脚占位符 4">
            <a:extLst>
              <a:ext uri="{FF2B5EF4-FFF2-40B4-BE49-F238E27FC236}">
                <a16:creationId xmlns:a16="http://schemas.microsoft.com/office/drawing/2014/main" id="{D2C2BA79-53D6-4263-B3EF-84D5A84282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BE22221-8CB7-4DBA-9746-B585C0976CD3}"/>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16559775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33D106-9CB0-4E10-B301-7397C10E60E3}"/>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9239A0-3839-4303-B54E-4260334C7BB7}"/>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1A2039-7BFB-41DB-85F9-F49C92BFFB1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2018/5/21</a:t>
            </a:fld>
            <a:endParaRPr lang="zh-CN" altLang="en-US"/>
          </a:p>
        </p:txBody>
      </p:sp>
      <p:sp>
        <p:nvSpPr>
          <p:cNvPr id="5" name="页脚占位符 4">
            <a:extLst>
              <a:ext uri="{FF2B5EF4-FFF2-40B4-BE49-F238E27FC236}">
                <a16:creationId xmlns:a16="http://schemas.microsoft.com/office/drawing/2014/main" id="{C278BB87-5004-4714-8C46-6CBF22C3509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C1B4085-6E0A-4997-BE38-7B5E447F199F}"/>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480299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2C541-D67E-4BE0-B223-149D33CF5FF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E06CBC-8EBA-42F9-B3E0-A843AEDB1B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DB2504C-5AB1-4506-A9D8-1A948CBC2BF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2018/5/21</a:t>
            </a:fld>
            <a:endParaRPr lang="zh-CN" altLang="en-US"/>
          </a:p>
        </p:txBody>
      </p:sp>
      <p:sp>
        <p:nvSpPr>
          <p:cNvPr id="5" name="页脚占位符 4">
            <a:extLst>
              <a:ext uri="{FF2B5EF4-FFF2-40B4-BE49-F238E27FC236}">
                <a16:creationId xmlns:a16="http://schemas.microsoft.com/office/drawing/2014/main" id="{8EED1BC2-384F-490F-9206-6F27238D90D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5F5478-33A3-42ED-9060-A6BDD7DBCE9C}"/>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572250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0021F-2F2C-4A26-AE3A-95F8A2B3E1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B5DE8-6678-4CCF-AE5C-C34328A8540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2D4C2E3-226A-42C0-9112-DDBD640689E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D556E24-99A4-40A5-8584-523B3DC8CC54}"/>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2018/5/21</a:t>
            </a:fld>
            <a:endParaRPr lang="zh-CN" altLang="en-US"/>
          </a:p>
        </p:txBody>
      </p:sp>
      <p:sp>
        <p:nvSpPr>
          <p:cNvPr id="6" name="页脚占位符 5">
            <a:extLst>
              <a:ext uri="{FF2B5EF4-FFF2-40B4-BE49-F238E27FC236}">
                <a16:creationId xmlns:a16="http://schemas.microsoft.com/office/drawing/2014/main" id="{95588254-DF01-4504-AC65-B12627BAC84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3DB2B8F-1BF3-4C3D-ADB1-B57BB4FB3DB2}"/>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93680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7059-1F16-4131-B4F7-8D2FA3ABA85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2F9B6A-0820-427D-AFA5-C3F5F6C080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2AB4C75-6A8C-47B1-9EC2-84DF650C535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8007A5-D05F-43D0-8B1B-07499E571A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57234F0-4318-43CD-A0EB-A2518460F79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30C091-FABA-44CF-8760-92751B49290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2018/5/21</a:t>
            </a:fld>
            <a:endParaRPr lang="zh-CN" altLang="en-US"/>
          </a:p>
        </p:txBody>
      </p:sp>
      <p:sp>
        <p:nvSpPr>
          <p:cNvPr id="8" name="页脚占位符 7">
            <a:extLst>
              <a:ext uri="{FF2B5EF4-FFF2-40B4-BE49-F238E27FC236}">
                <a16:creationId xmlns:a16="http://schemas.microsoft.com/office/drawing/2014/main" id="{DFC243E3-88DA-4B81-9749-7E235998D5F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DC725EB2-3E8C-4775-ABB0-6845261CB47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310202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FF9FA-22DC-4A12-80DB-6BFCA5FC0E2A}"/>
              </a:ext>
            </a:extLst>
          </p:cNvPr>
          <p:cNvSpPr>
            <a:spLocks noGrp="1"/>
          </p:cNvSpPr>
          <p:nvPr>
            <p:ph type="title"/>
          </p:nvPr>
        </p:nvSpPr>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04931B3A-E05C-4829-88BD-35F04D2850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2018/5/21</a:t>
            </a:fld>
            <a:endParaRPr lang="zh-CN" altLang="en-US"/>
          </a:p>
        </p:txBody>
      </p:sp>
      <p:sp>
        <p:nvSpPr>
          <p:cNvPr id="4" name="页脚占位符 3">
            <a:extLst>
              <a:ext uri="{FF2B5EF4-FFF2-40B4-BE49-F238E27FC236}">
                <a16:creationId xmlns:a16="http://schemas.microsoft.com/office/drawing/2014/main" id="{5C61DA9A-CFE7-484A-83FF-3684F9AA3DC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BB525513-D499-4F43-9AD3-9070531C555A}"/>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40467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6EF436-74CE-42C2-A4F6-B1EC6E2B9DA0}"/>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2018/5/21</a:t>
            </a:fld>
            <a:endParaRPr lang="zh-CN" altLang="en-US"/>
          </a:p>
        </p:txBody>
      </p:sp>
      <p:sp>
        <p:nvSpPr>
          <p:cNvPr id="3" name="页脚占位符 2">
            <a:extLst>
              <a:ext uri="{FF2B5EF4-FFF2-40B4-BE49-F238E27FC236}">
                <a16:creationId xmlns:a16="http://schemas.microsoft.com/office/drawing/2014/main" id="{AAAC67BA-8358-4BC2-B9B5-1C37DDD6AF8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C690F71-28C5-4A3C-A38A-84291F65B4A5}"/>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525936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4A2AE-8EAF-4AE2-B62C-AA311DE3A1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A38D02-3DC7-4778-AF80-35369A40EB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8827B4D-182A-4350-87DE-CAB16996E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C60B6D-CB4D-4EE5-B197-8E1F79EB6B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2018/5/21</a:t>
            </a:fld>
            <a:endParaRPr lang="zh-CN" altLang="en-US"/>
          </a:p>
        </p:txBody>
      </p:sp>
      <p:sp>
        <p:nvSpPr>
          <p:cNvPr id="6" name="页脚占位符 5">
            <a:extLst>
              <a:ext uri="{FF2B5EF4-FFF2-40B4-BE49-F238E27FC236}">
                <a16:creationId xmlns:a16="http://schemas.microsoft.com/office/drawing/2014/main" id="{9E1979CC-C402-4145-9052-07B431D7AFE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154E0DC-BD8A-4F38-903B-3E5633CA2F6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779968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8E271-748E-4E9C-8E22-291FEDCA23F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56EA3D-02E1-4F87-9FD9-177128AD8C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3A0957-516C-4962-AA82-F08B70B9D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21E2C7-EDFE-4B51-A5B2-B6CF5067759E}"/>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2018/5/21</a:t>
            </a:fld>
            <a:endParaRPr lang="zh-CN" altLang="en-US"/>
          </a:p>
        </p:txBody>
      </p:sp>
      <p:sp>
        <p:nvSpPr>
          <p:cNvPr id="6" name="页脚占位符 5">
            <a:extLst>
              <a:ext uri="{FF2B5EF4-FFF2-40B4-BE49-F238E27FC236}">
                <a16:creationId xmlns:a16="http://schemas.microsoft.com/office/drawing/2014/main" id="{25EF1747-23A0-4DAB-986E-60F5EB6FF55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BB71036-67DE-4C24-9A1C-8991B59BB598}"/>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941100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7047EAE-6544-4C32-BB1B-DEB9CA27D387}"/>
              </a:ext>
            </a:extLst>
          </p:cNvPr>
          <p:cNvSpPr>
            <a:spLocks noGrp="1"/>
          </p:cNvSpPr>
          <p:nvPr>
            <p:ph type="title"/>
          </p:nvPr>
        </p:nvSpPr>
        <p:spPr>
          <a:xfrm>
            <a:off x="838200" y="736678"/>
            <a:ext cx="10515600" cy="706579"/>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343275D9-644D-48CC-93A4-9303E430DE72}"/>
              </a:ext>
            </a:extLst>
          </p:cNvPr>
          <p:cNvSpPr>
            <a:spLocks noGrp="1"/>
          </p:cNvSpPr>
          <p:nvPr>
            <p:ph type="body" idx="1"/>
          </p:nvPr>
        </p:nvSpPr>
        <p:spPr>
          <a:xfrm>
            <a:off x="838200" y="1704111"/>
            <a:ext cx="10515600" cy="4871257"/>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8" name="直接连接符 7">
            <a:extLst>
              <a:ext uri="{FF2B5EF4-FFF2-40B4-BE49-F238E27FC236}">
                <a16:creationId xmlns:a16="http://schemas.microsoft.com/office/drawing/2014/main" id="{3461F74E-FC76-4826-8105-C187AB1791BC}"/>
              </a:ext>
            </a:extLst>
          </p:cNvPr>
          <p:cNvCxnSpPr/>
          <p:nvPr userDrawn="1"/>
        </p:nvCxnSpPr>
        <p:spPr>
          <a:xfrm>
            <a:off x="838200" y="1571109"/>
            <a:ext cx="10515600" cy="0"/>
          </a:xfrm>
          <a:prstGeom prst="line">
            <a:avLst/>
          </a:prstGeom>
          <a:ln>
            <a:solidFill>
              <a:srgbClr val="F0532E"/>
            </a:solidFill>
          </a:ln>
        </p:spPr>
        <p:style>
          <a:lnRef idx="3">
            <a:schemeClr val="accent2"/>
          </a:lnRef>
          <a:fillRef idx="0">
            <a:schemeClr val="accent2"/>
          </a:fillRef>
          <a:effectRef idx="2">
            <a:schemeClr val="accent2"/>
          </a:effectRef>
          <a:fontRef idx="minor">
            <a:schemeClr val="tx1"/>
          </a:fontRef>
        </p:style>
      </p:cxnSp>
      <p:sp>
        <p:nvSpPr>
          <p:cNvPr id="9" name="文本框 8">
            <a:extLst>
              <a:ext uri="{FF2B5EF4-FFF2-40B4-BE49-F238E27FC236}">
                <a16:creationId xmlns:a16="http://schemas.microsoft.com/office/drawing/2014/main" id="{7B2D7D35-142C-46D3-BC62-F961CC4338CB}"/>
              </a:ext>
            </a:extLst>
          </p:cNvPr>
          <p:cNvSpPr txBox="1"/>
          <p:nvPr userDrawn="1"/>
        </p:nvSpPr>
        <p:spPr>
          <a:xfrm>
            <a:off x="9825641" y="66524"/>
            <a:ext cx="2277687" cy="448841"/>
          </a:xfrm>
          <a:prstGeom prst="rect">
            <a:avLst/>
          </a:prstGeom>
          <a:noFill/>
        </p:spPr>
        <p:txBody>
          <a:bodyPr wrap="square" rtlCol="0">
            <a:spAutoFit/>
          </a:bodyPr>
          <a:lstStyle/>
          <a:p>
            <a:r>
              <a:rPr lang="zh-CN" altLang="en-US" sz="1400" dirty="0">
                <a:latin typeface="华文仿宋" panose="02010600040101010101" pitchFamily="2" charset="-122"/>
                <a:ea typeface="华文仿宋" panose="02010600040101010101" pitchFamily="2" charset="-122"/>
              </a:rPr>
              <a:t>河北师范大学 软件学院</a:t>
            </a:r>
            <a:endParaRPr lang="en-US" altLang="zh-CN" sz="1400" dirty="0">
              <a:latin typeface="华文仿宋" panose="02010600040101010101" pitchFamily="2" charset="-122"/>
              <a:ea typeface="华文仿宋" panose="02010600040101010101" pitchFamily="2" charset="-122"/>
            </a:endParaRPr>
          </a:p>
          <a:p>
            <a:pPr>
              <a:lnSpc>
                <a:spcPts val="1080"/>
              </a:lnSpc>
            </a:pPr>
            <a:r>
              <a:rPr lang="en-US" altLang="zh-CN" sz="800" dirty="0">
                <a:latin typeface="Tahoma" panose="020B0604030504040204" pitchFamily="34" charset="0"/>
                <a:ea typeface="Tahoma" panose="020B0604030504040204" pitchFamily="34" charset="0"/>
                <a:cs typeface="Tahoma" panose="020B0604030504040204" pitchFamily="34" charset="0"/>
              </a:rPr>
              <a:t>Software College of Hebei Normal University</a:t>
            </a:r>
            <a:r>
              <a:rPr lang="en-US" altLang="zh-CN" sz="1600" dirty="0">
                <a:latin typeface="华文仿宋" panose="02010600040101010101" pitchFamily="2" charset="-122"/>
                <a:ea typeface="华文仿宋" panose="02010600040101010101" pitchFamily="2" charset="-122"/>
              </a:rPr>
              <a:t> </a:t>
            </a:r>
            <a:endParaRPr lang="zh-CN" altLang="en-US" sz="16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729377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7B2D7D35-142C-46D3-BC62-F961CC4338CB}"/>
              </a:ext>
            </a:extLst>
          </p:cNvPr>
          <p:cNvSpPr txBox="1"/>
          <p:nvPr userDrawn="1"/>
        </p:nvSpPr>
        <p:spPr>
          <a:xfrm>
            <a:off x="9825641" y="66524"/>
            <a:ext cx="2277687" cy="448841"/>
          </a:xfrm>
          <a:prstGeom prst="rect">
            <a:avLst/>
          </a:prstGeom>
          <a:noFill/>
        </p:spPr>
        <p:txBody>
          <a:bodyPr wrap="square" rtlCol="0">
            <a:spAutoFit/>
          </a:bodyPr>
          <a:lstStyle/>
          <a:p>
            <a:r>
              <a:rPr lang="zh-CN" altLang="en-US" sz="1400" dirty="0">
                <a:latin typeface="华文仿宋" panose="02010600040101010101" pitchFamily="2" charset="-122"/>
                <a:ea typeface="华文仿宋" panose="02010600040101010101" pitchFamily="2" charset="-122"/>
              </a:rPr>
              <a:t>河北师范大学 软件学院</a:t>
            </a:r>
            <a:endParaRPr lang="en-US" altLang="zh-CN" sz="1400" dirty="0">
              <a:latin typeface="华文仿宋" panose="02010600040101010101" pitchFamily="2" charset="-122"/>
              <a:ea typeface="华文仿宋" panose="02010600040101010101" pitchFamily="2" charset="-122"/>
            </a:endParaRPr>
          </a:p>
          <a:p>
            <a:pPr>
              <a:lnSpc>
                <a:spcPts val="1080"/>
              </a:lnSpc>
            </a:pPr>
            <a:r>
              <a:rPr lang="en-US" altLang="zh-CN" sz="800" dirty="0">
                <a:latin typeface="Tahoma" panose="020B0604030504040204" pitchFamily="34" charset="0"/>
                <a:ea typeface="Tahoma" panose="020B0604030504040204" pitchFamily="34" charset="0"/>
                <a:cs typeface="Tahoma" panose="020B0604030504040204" pitchFamily="34" charset="0"/>
              </a:rPr>
              <a:t>Software College of Hebei Normal University</a:t>
            </a:r>
            <a:r>
              <a:rPr lang="en-US" altLang="zh-CN" sz="1600" dirty="0">
                <a:latin typeface="华文仿宋" panose="02010600040101010101" pitchFamily="2" charset="-122"/>
                <a:ea typeface="华文仿宋" panose="02010600040101010101" pitchFamily="2" charset="-122"/>
              </a:rPr>
              <a:t> </a:t>
            </a:r>
            <a:endParaRPr lang="zh-CN" altLang="en-US" sz="16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629585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030DC9-2374-46B1-811E-572401BAF3D1}"/>
              </a:ext>
            </a:extLst>
          </p:cNvPr>
          <p:cNvSpPr>
            <a:spLocks noGrp="1"/>
          </p:cNvSpPr>
          <p:nvPr>
            <p:ph type="ctrTitle"/>
          </p:nvPr>
        </p:nvSpPr>
        <p:spPr>
          <a:xfrm>
            <a:off x="165716" y="754601"/>
            <a:ext cx="4273118" cy="1041971"/>
          </a:xfrm>
        </p:spPr>
        <p:txBody>
          <a:bodyPr/>
          <a:lstStyle/>
          <a:p>
            <a:r>
              <a:rPr lang="en-US" altLang="zh-CN" dirty="0">
                <a:solidFill>
                  <a:schemeClr val="bg2">
                    <a:lumMod val="25000"/>
                  </a:schemeClr>
                </a:solidFill>
              </a:rPr>
              <a:t>《Linux</a:t>
            </a:r>
            <a:r>
              <a:rPr lang="zh-CN" altLang="en-US" dirty="0">
                <a:solidFill>
                  <a:schemeClr val="bg2">
                    <a:lumMod val="25000"/>
                  </a:schemeClr>
                </a:solidFill>
              </a:rPr>
              <a:t>基础</a:t>
            </a:r>
            <a:r>
              <a:rPr lang="en-US" altLang="zh-CN" dirty="0">
                <a:solidFill>
                  <a:schemeClr val="bg2">
                    <a:lumMod val="25000"/>
                  </a:schemeClr>
                </a:solidFill>
              </a:rPr>
              <a:t>》</a:t>
            </a:r>
            <a:endParaRPr lang="zh-CN" altLang="en-US" dirty="0">
              <a:solidFill>
                <a:schemeClr val="bg2">
                  <a:lumMod val="25000"/>
                </a:schemeClr>
              </a:solidFill>
            </a:endParaRPr>
          </a:p>
        </p:txBody>
      </p:sp>
      <p:sp>
        <p:nvSpPr>
          <p:cNvPr id="3" name="副标题 2">
            <a:extLst>
              <a:ext uri="{FF2B5EF4-FFF2-40B4-BE49-F238E27FC236}">
                <a16:creationId xmlns:a16="http://schemas.microsoft.com/office/drawing/2014/main" id="{DBFB0B47-0360-4ADB-A293-64ED809A7AAE}"/>
              </a:ext>
            </a:extLst>
          </p:cNvPr>
          <p:cNvSpPr>
            <a:spLocks noGrp="1"/>
          </p:cNvSpPr>
          <p:nvPr>
            <p:ph type="subTitle" idx="1"/>
          </p:nvPr>
        </p:nvSpPr>
        <p:spPr>
          <a:xfrm>
            <a:off x="1524000" y="3602038"/>
            <a:ext cx="9144000" cy="703632"/>
          </a:xfrm>
        </p:spPr>
        <p:txBody>
          <a:bodyPr/>
          <a:lstStyle/>
          <a:p>
            <a:r>
              <a:rPr lang="zh-CN" altLang="en-US" sz="3600">
                <a:solidFill>
                  <a:schemeClr val="tx1">
                    <a:lumMod val="95000"/>
                    <a:lumOff val="5000"/>
                  </a:schemeClr>
                </a:solidFill>
              </a:rPr>
              <a:t>第十五讲 </a:t>
            </a:r>
            <a:r>
              <a:rPr lang="zh-CN" altLang="en-US" sz="3600" dirty="0">
                <a:solidFill>
                  <a:schemeClr val="tx1">
                    <a:lumMod val="95000"/>
                    <a:lumOff val="5000"/>
                  </a:schemeClr>
                </a:solidFill>
              </a:rPr>
              <a:t>系统服务</a:t>
            </a:r>
          </a:p>
        </p:txBody>
      </p:sp>
    </p:spTree>
    <p:extLst>
      <p:ext uri="{BB962C8B-B14F-4D97-AF65-F5344CB8AC3E}">
        <p14:creationId xmlns:p14="http://schemas.microsoft.com/office/powerpoint/2010/main" val="4047166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系统服务程序的特点</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rmAutofit/>
          </a:bodyPr>
          <a:lstStyle/>
          <a:p>
            <a:r>
              <a:rPr lang="zh-CN" altLang="en-US" sz="2400" dirty="0"/>
              <a:t>系统服务程序和在</a:t>
            </a:r>
            <a:r>
              <a:rPr lang="en-US" altLang="zh-CN" sz="2400" dirty="0"/>
              <a:t>shell</a:t>
            </a:r>
            <a:r>
              <a:rPr lang="zh-CN" altLang="en-US" sz="2400" dirty="0"/>
              <a:t>运行的普通命令不同，如果在</a:t>
            </a:r>
            <a:r>
              <a:rPr lang="en-US" altLang="zh-CN" sz="2400" dirty="0"/>
              <a:t>shell</a:t>
            </a:r>
            <a:r>
              <a:rPr lang="zh-CN" altLang="en-US" sz="2400" dirty="0"/>
              <a:t>运行一个命令，</a:t>
            </a:r>
            <a:r>
              <a:rPr lang="en-US" altLang="zh-CN" sz="2400" dirty="0"/>
              <a:t>shell</a:t>
            </a:r>
            <a:r>
              <a:rPr lang="zh-CN" altLang="en-US" sz="2400" dirty="0"/>
              <a:t>是作为父进程</a:t>
            </a:r>
            <a:r>
              <a:rPr lang="en-US" altLang="zh-CN" sz="2400" dirty="0"/>
              <a:t>fork</a:t>
            </a:r>
            <a:r>
              <a:rPr lang="zh-CN" altLang="en-US" sz="2400" dirty="0"/>
              <a:t>出子进程去运行的。</a:t>
            </a:r>
            <a:endParaRPr lang="en-US" altLang="zh-CN" sz="2400" dirty="0"/>
          </a:p>
          <a:p>
            <a:endParaRPr lang="en-US" altLang="zh-CN" sz="2400" dirty="0"/>
          </a:p>
          <a:p>
            <a:r>
              <a:rPr lang="zh-CN" altLang="en-US" sz="2400" dirty="0"/>
              <a:t>而系统服务程序运行后是守护进程（</a:t>
            </a:r>
            <a:r>
              <a:rPr lang="en-US" altLang="zh-CN" sz="2400" dirty="0"/>
              <a:t>daemon process</a:t>
            </a:r>
            <a:r>
              <a:rPr lang="zh-CN" altLang="en-US" sz="2400" dirty="0"/>
              <a:t>），守护进程是作为</a:t>
            </a:r>
            <a:r>
              <a:rPr lang="en-US" altLang="zh-CN" sz="2400" dirty="0" err="1"/>
              <a:t>init</a:t>
            </a:r>
            <a:r>
              <a:rPr lang="zh-CN" altLang="en-US" sz="2400" dirty="0"/>
              <a:t>进程（进程</a:t>
            </a:r>
            <a:r>
              <a:rPr lang="en-US" altLang="zh-CN" sz="2400" dirty="0"/>
              <a:t>ID</a:t>
            </a:r>
            <a:r>
              <a:rPr lang="zh-CN" altLang="en-US" sz="2400" dirty="0"/>
              <a:t>为</a:t>
            </a:r>
            <a:r>
              <a:rPr lang="en-US" altLang="zh-CN" sz="2400" dirty="0"/>
              <a:t>1</a:t>
            </a:r>
            <a:r>
              <a:rPr lang="zh-CN" altLang="en-US" sz="2400" dirty="0"/>
              <a:t>的进程，</a:t>
            </a:r>
            <a:r>
              <a:rPr lang="en-US" altLang="zh-CN" sz="2400" dirty="0"/>
              <a:t> </a:t>
            </a:r>
            <a:r>
              <a:rPr lang="en-US" altLang="zh-CN" sz="2400" dirty="0" err="1"/>
              <a:t>init</a:t>
            </a:r>
            <a:r>
              <a:rPr lang="zh-CN" altLang="en-US" sz="2400" dirty="0"/>
              <a:t>负责系统的初始化）的子进程，并且不会连接到终端，输入输出都不会经过终端。</a:t>
            </a:r>
            <a:endParaRPr lang="en-US" altLang="zh-CN" sz="2400" dirty="0"/>
          </a:p>
          <a:p>
            <a:endParaRPr lang="en-US" altLang="zh-CN" sz="2400" dirty="0"/>
          </a:p>
          <a:p>
            <a:r>
              <a:rPr lang="zh-CN" altLang="en-US" sz="2400" dirty="0"/>
              <a:t>系统服务程序开机后会启动，并运行在后台，提供基本的服务支持。（当然也是可以开机启动完成任务后退出，并没有严格限制，但多数系统服务程序都要在后台运行。）</a:t>
            </a:r>
            <a:endParaRPr lang="en-US" altLang="zh-CN" sz="2400" dirty="0"/>
          </a:p>
        </p:txBody>
      </p:sp>
    </p:spTree>
    <p:extLst>
      <p:ext uri="{BB962C8B-B14F-4D97-AF65-F5344CB8AC3E}">
        <p14:creationId xmlns:p14="http://schemas.microsoft.com/office/powerpoint/2010/main" val="1283951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系统服务管理命令：</a:t>
            </a:r>
            <a:r>
              <a:rPr lang="en-US" altLang="zh-CN" dirty="0"/>
              <a:t>service</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rmAutofit/>
          </a:bodyPr>
          <a:lstStyle/>
          <a:p>
            <a:r>
              <a:rPr lang="en-US" altLang="zh-CN" sz="2400" dirty="0"/>
              <a:t>service  --status-all</a:t>
            </a:r>
            <a:r>
              <a:rPr lang="zh-CN" altLang="en-US" sz="2400" dirty="0"/>
              <a:t>显示所有的服务。</a:t>
            </a:r>
            <a:endParaRPr lang="en-US" altLang="zh-CN" sz="2400" dirty="0"/>
          </a:p>
          <a:p>
            <a:endParaRPr lang="en-US" altLang="zh-CN" sz="2400" dirty="0"/>
          </a:p>
          <a:p>
            <a:r>
              <a:rPr lang="zh-CN" altLang="en-US" sz="2400" dirty="0"/>
              <a:t>使用示例：</a:t>
            </a:r>
            <a:r>
              <a:rPr lang="en-US" altLang="zh-CN" sz="2400" dirty="0"/>
              <a:t>service  </a:t>
            </a:r>
            <a:r>
              <a:rPr lang="en-US" altLang="zh-CN" sz="2400" dirty="0" err="1"/>
              <a:t>ufw</a:t>
            </a:r>
            <a:r>
              <a:rPr lang="en-US" altLang="zh-CN" sz="2400" dirty="0"/>
              <a:t>  restart</a:t>
            </a:r>
          </a:p>
          <a:p>
            <a:endParaRPr lang="en-US" altLang="zh-CN" sz="2400" dirty="0"/>
          </a:p>
          <a:p>
            <a:r>
              <a:rPr lang="zh-CN" altLang="en-US" sz="2400" dirty="0"/>
              <a:t>也可以直接运行脚本文件：</a:t>
            </a:r>
            <a:r>
              <a:rPr lang="en-US" altLang="zh-CN" sz="2400" dirty="0" err="1"/>
              <a:t>sudo</a:t>
            </a:r>
            <a:r>
              <a:rPr lang="en-US" altLang="zh-CN" sz="2400" dirty="0"/>
              <a:t>  /</a:t>
            </a:r>
            <a:r>
              <a:rPr lang="en-US" altLang="zh-CN" sz="2400" dirty="0" err="1"/>
              <a:t>etc</a:t>
            </a:r>
            <a:r>
              <a:rPr lang="en-US" altLang="zh-CN" sz="2400" dirty="0"/>
              <a:t>/</a:t>
            </a:r>
            <a:r>
              <a:rPr lang="en-US" altLang="zh-CN" sz="2400" dirty="0" err="1"/>
              <a:t>init.d</a:t>
            </a:r>
            <a:r>
              <a:rPr lang="en-US" altLang="zh-CN" sz="2400" dirty="0"/>
              <a:t>/networking  restart</a:t>
            </a:r>
          </a:p>
        </p:txBody>
      </p:sp>
    </p:spTree>
    <p:extLst>
      <p:ext uri="{BB962C8B-B14F-4D97-AF65-F5344CB8AC3E}">
        <p14:creationId xmlns:p14="http://schemas.microsoft.com/office/powerpoint/2010/main" val="11590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系统启动初始化脚本（</a:t>
            </a:r>
            <a:r>
              <a:rPr lang="en-US" altLang="zh-CN" dirty="0" err="1"/>
              <a:t>init</a:t>
            </a:r>
            <a:r>
              <a:rPr lang="en-US" altLang="zh-CN" dirty="0"/>
              <a:t> scripts</a:t>
            </a:r>
            <a:r>
              <a:rPr lang="zh-CN" altLang="en-US" dirty="0"/>
              <a:t>）</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400" dirty="0"/>
              <a:t>/</a:t>
            </a:r>
            <a:r>
              <a:rPr lang="en-US" altLang="zh-CN" sz="2400" dirty="0" err="1"/>
              <a:t>etc</a:t>
            </a:r>
            <a:r>
              <a:rPr lang="en-US" altLang="zh-CN" sz="2400" dirty="0"/>
              <a:t>/</a:t>
            </a:r>
            <a:r>
              <a:rPr lang="en-US" altLang="zh-CN" sz="2400" dirty="0" err="1"/>
              <a:t>init.d</a:t>
            </a:r>
            <a:r>
              <a:rPr lang="zh-CN" altLang="en-US" sz="2400" dirty="0"/>
              <a:t>是系统服务的启动程序，一般都是脚本程序。长期运行的服务进程通常是脚本程序去调用指定的程序运行。</a:t>
            </a:r>
            <a:endParaRPr lang="en-US" altLang="zh-CN" sz="2400" dirty="0"/>
          </a:p>
          <a:p>
            <a:endParaRPr lang="en-US" altLang="zh-CN" sz="2400" dirty="0"/>
          </a:p>
          <a:p>
            <a:r>
              <a:rPr lang="zh-CN" altLang="en-US" sz="2400" dirty="0"/>
              <a:t>但是系统启动并不会直接启动这个目录下的服务程序。</a:t>
            </a:r>
            <a:endParaRPr lang="en-US" altLang="zh-CN" sz="2400" dirty="0"/>
          </a:p>
          <a:p>
            <a:endParaRPr lang="en-US" altLang="zh-CN" sz="2400" dirty="0"/>
          </a:p>
          <a:p>
            <a:r>
              <a:rPr lang="zh-CN" altLang="en-US" sz="2400" dirty="0"/>
              <a:t>原因在于</a:t>
            </a:r>
            <a:r>
              <a:rPr lang="en-US" altLang="zh-CN" sz="2400" dirty="0"/>
              <a:t>Linux</a:t>
            </a:r>
            <a:r>
              <a:rPr lang="zh-CN" altLang="en-US" sz="2400" dirty="0"/>
              <a:t>系统有运行级别的问题，每个启动级别运行的服务是不同的。</a:t>
            </a:r>
            <a:r>
              <a:rPr lang="en-US" altLang="zh-CN" sz="2400" dirty="0"/>
              <a:t>Linux</a:t>
            </a:r>
            <a:r>
              <a:rPr lang="zh-CN" altLang="en-US" sz="2400" dirty="0"/>
              <a:t>在启动时会根据配置文件设置的启动级别查找相对应的目录启动程序。</a:t>
            </a:r>
            <a:endParaRPr lang="en-US" altLang="zh-CN" sz="2400" dirty="0"/>
          </a:p>
          <a:p>
            <a:endParaRPr lang="en-US" altLang="zh-CN" sz="2000" dirty="0"/>
          </a:p>
        </p:txBody>
      </p:sp>
    </p:spTree>
    <p:extLst>
      <p:ext uri="{BB962C8B-B14F-4D97-AF65-F5344CB8AC3E}">
        <p14:creationId xmlns:p14="http://schemas.microsoft.com/office/powerpoint/2010/main" val="3466496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系统运行级别</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rmAutofit/>
          </a:bodyPr>
          <a:lstStyle/>
          <a:p>
            <a:r>
              <a:rPr lang="en-US" altLang="zh-CN" sz="2400" dirty="0"/>
              <a:t>Linux</a:t>
            </a:r>
            <a:r>
              <a:rPr lang="zh-CN" altLang="en-US" sz="2400" dirty="0"/>
              <a:t>系统有</a:t>
            </a:r>
            <a:r>
              <a:rPr lang="en-US" altLang="zh-CN" sz="2400" dirty="0"/>
              <a:t>7</a:t>
            </a:r>
            <a:r>
              <a:rPr lang="zh-CN" altLang="en-US" sz="2400" dirty="0"/>
              <a:t>个运行级别：</a:t>
            </a:r>
            <a:endParaRPr lang="en-US" altLang="zh-CN" sz="2400" dirty="0"/>
          </a:p>
          <a:p>
            <a:pPr lvl="1"/>
            <a:r>
              <a:rPr lang="en-US" altLang="zh-CN" sz="2000" dirty="0"/>
              <a:t>0  </a:t>
            </a:r>
            <a:r>
              <a:rPr lang="zh-CN" altLang="en-US" sz="2000" dirty="0"/>
              <a:t>：关机，默认级别不能是</a:t>
            </a:r>
            <a:r>
              <a:rPr lang="en-US" altLang="zh-CN" sz="2000" dirty="0"/>
              <a:t>0</a:t>
            </a:r>
            <a:r>
              <a:rPr lang="zh-CN" altLang="en-US" sz="2000" dirty="0"/>
              <a:t>，否则不能正常启动</a:t>
            </a:r>
            <a:endParaRPr lang="en-US" altLang="zh-CN" sz="2000" dirty="0"/>
          </a:p>
          <a:p>
            <a:pPr lvl="1"/>
            <a:r>
              <a:rPr lang="en-US" altLang="zh-CN" sz="2000" dirty="0"/>
              <a:t>1  </a:t>
            </a:r>
            <a:r>
              <a:rPr lang="zh-CN" altLang="en-US" sz="2000" dirty="0"/>
              <a:t>：单用户模式，用于系统维护，不能远程登录</a:t>
            </a:r>
            <a:endParaRPr lang="en-US" altLang="zh-CN" sz="2000" dirty="0"/>
          </a:p>
          <a:p>
            <a:pPr lvl="1"/>
            <a:r>
              <a:rPr lang="en-US" altLang="zh-CN" sz="2000" dirty="0"/>
              <a:t>2  </a:t>
            </a:r>
            <a:r>
              <a:rPr lang="zh-CN" altLang="en-US" sz="2000" dirty="0"/>
              <a:t>：多用户模式，不支持</a:t>
            </a:r>
            <a:r>
              <a:rPr lang="en-US" altLang="zh-CN" sz="2000" dirty="0"/>
              <a:t>NFS</a:t>
            </a:r>
          </a:p>
          <a:p>
            <a:pPr lvl="1"/>
            <a:r>
              <a:rPr lang="en-US" altLang="zh-CN" sz="2000" dirty="0"/>
              <a:t>3  </a:t>
            </a:r>
            <a:r>
              <a:rPr lang="zh-CN" altLang="en-US" sz="2000" dirty="0"/>
              <a:t>：多用户模式，支持</a:t>
            </a:r>
            <a:r>
              <a:rPr lang="en-US" altLang="zh-CN" sz="2000" dirty="0"/>
              <a:t>NFS</a:t>
            </a:r>
          </a:p>
          <a:p>
            <a:pPr lvl="1"/>
            <a:r>
              <a:rPr lang="en-US" altLang="zh-CN" sz="2000" dirty="0"/>
              <a:t>4  </a:t>
            </a:r>
            <a:r>
              <a:rPr lang="zh-CN" altLang="en-US" sz="2000" dirty="0"/>
              <a:t>：系统保留，未定义</a:t>
            </a:r>
            <a:endParaRPr lang="en-US" altLang="zh-CN" sz="2000" dirty="0"/>
          </a:p>
          <a:p>
            <a:pPr lvl="1"/>
            <a:r>
              <a:rPr lang="en-US" altLang="zh-CN" sz="2000" dirty="0"/>
              <a:t>5  </a:t>
            </a:r>
            <a:r>
              <a:rPr lang="zh-CN" altLang="en-US" sz="2000" dirty="0"/>
              <a:t>：界面模式，开机后进入桌面环境</a:t>
            </a:r>
            <a:endParaRPr lang="en-US" altLang="zh-CN" sz="2000" dirty="0"/>
          </a:p>
          <a:p>
            <a:pPr lvl="1"/>
            <a:r>
              <a:rPr lang="en-US" altLang="zh-CN" sz="2000" dirty="0"/>
              <a:t>6  </a:t>
            </a:r>
            <a:r>
              <a:rPr lang="zh-CN" altLang="en-US" sz="2000" dirty="0"/>
              <a:t>：重启，默认运行级别不能是</a:t>
            </a:r>
            <a:r>
              <a:rPr lang="en-US" altLang="zh-CN" sz="2000" dirty="0"/>
              <a:t>6</a:t>
            </a:r>
            <a:r>
              <a:rPr lang="zh-CN" altLang="en-US" sz="2000" dirty="0"/>
              <a:t>否则会不断重启</a:t>
            </a:r>
            <a:endParaRPr lang="en-US" altLang="zh-CN" sz="2000" dirty="0"/>
          </a:p>
          <a:p>
            <a:r>
              <a:rPr lang="zh-CN" altLang="en-US" sz="2400" dirty="0"/>
              <a:t>查看运行级别的命令：</a:t>
            </a:r>
            <a:r>
              <a:rPr lang="en-US" altLang="zh-CN" sz="2400" dirty="0" err="1"/>
              <a:t>runlevel</a:t>
            </a:r>
            <a:endParaRPr lang="en-US" altLang="zh-CN" sz="2400" dirty="0"/>
          </a:p>
        </p:txBody>
      </p:sp>
    </p:spTree>
    <p:extLst>
      <p:ext uri="{BB962C8B-B14F-4D97-AF65-F5344CB8AC3E}">
        <p14:creationId xmlns:p14="http://schemas.microsoft.com/office/powerpoint/2010/main" val="1850271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系统运行级别所对应的</a:t>
            </a:r>
            <a:r>
              <a:rPr lang="en-US" altLang="zh-CN" dirty="0"/>
              <a:t>/</a:t>
            </a:r>
            <a:r>
              <a:rPr lang="en-US" altLang="zh-CN" dirty="0" err="1"/>
              <a:t>etc</a:t>
            </a:r>
            <a:r>
              <a:rPr lang="en-US" altLang="zh-CN" dirty="0"/>
              <a:t>/</a:t>
            </a:r>
            <a:r>
              <a:rPr lang="en-US" altLang="zh-CN" dirty="0" err="1"/>
              <a:t>rc</a:t>
            </a:r>
            <a:r>
              <a:rPr lang="en-US" altLang="zh-CN" dirty="0"/>
              <a:t>*.d</a:t>
            </a:r>
            <a:r>
              <a:rPr lang="zh-CN" altLang="en-US" dirty="0"/>
              <a:t>目录</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400" dirty="0"/>
              <a:t>Linux</a:t>
            </a:r>
            <a:r>
              <a:rPr lang="zh-CN" altLang="en-US" sz="2400" dirty="0"/>
              <a:t>如何让每个运行级别对应不同的系统服务？</a:t>
            </a:r>
            <a:endParaRPr lang="en-US" altLang="zh-CN" sz="2400" dirty="0"/>
          </a:p>
          <a:p>
            <a:pPr marL="0" indent="0">
              <a:buNone/>
            </a:pPr>
            <a:endParaRPr lang="en-US" altLang="zh-CN" sz="2400" dirty="0"/>
          </a:p>
          <a:p>
            <a:pPr lvl="1"/>
            <a:r>
              <a:rPr lang="en-US" altLang="zh-CN" dirty="0"/>
              <a:t>/</a:t>
            </a:r>
            <a:r>
              <a:rPr lang="en-US" altLang="zh-CN" dirty="0" err="1"/>
              <a:t>etc</a:t>
            </a:r>
            <a:r>
              <a:rPr lang="en-US" altLang="zh-CN" dirty="0"/>
              <a:t>/</a:t>
            </a:r>
            <a:r>
              <a:rPr lang="zh-CN" altLang="en-US" dirty="0"/>
              <a:t>存在</a:t>
            </a:r>
            <a:r>
              <a:rPr lang="en-US" altLang="zh-CN" dirty="0" err="1"/>
              <a:t>rc</a:t>
            </a:r>
            <a:r>
              <a:rPr lang="zh-CN" altLang="en-US" dirty="0"/>
              <a:t>*</a:t>
            </a:r>
            <a:r>
              <a:rPr lang="en-US" altLang="zh-CN" dirty="0"/>
              <a:t>.d </a:t>
            </a:r>
            <a:r>
              <a:rPr lang="zh-CN" altLang="en-US" dirty="0"/>
              <a:t>目录，*是</a:t>
            </a:r>
            <a:r>
              <a:rPr lang="en-US" altLang="zh-CN" dirty="0"/>
              <a:t>0-6</a:t>
            </a:r>
            <a:r>
              <a:rPr lang="zh-CN" altLang="en-US" dirty="0"/>
              <a:t>的数字，</a:t>
            </a:r>
            <a:r>
              <a:rPr lang="en-US" altLang="zh-CN" dirty="0"/>
              <a:t> /</a:t>
            </a:r>
            <a:r>
              <a:rPr lang="en-US" altLang="zh-CN" dirty="0" err="1"/>
              <a:t>etc</a:t>
            </a:r>
            <a:r>
              <a:rPr lang="en-US" altLang="zh-CN" dirty="0"/>
              <a:t>/</a:t>
            </a:r>
            <a:r>
              <a:rPr lang="en-US" altLang="zh-CN" dirty="0" err="1"/>
              <a:t>init.d</a:t>
            </a:r>
            <a:r>
              <a:rPr lang="zh-CN" altLang="en-US" dirty="0"/>
              <a:t>目录下的服务程序只是一个集合，系统启动时，会根据级别运行</a:t>
            </a:r>
            <a:r>
              <a:rPr lang="en-US" altLang="zh-CN" dirty="0" err="1"/>
              <a:t>rc</a:t>
            </a:r>
            <a:r>
              <a:rPr lang="en-US" altLang="zh-CN" dirty="0"/>
              <a:t>*.d</a:t>
            </a:r>
            <a:r>
              <a:rPr lang="zh-CN" altLang="en-US" dirty="0"/>
              <a:t>目录的程序，而此目录下是链接到</a:t>
            </a:r>
            <a:r>
              <a:rPr lang="en-US" altLang="zh-CN" dirty="0"/>
              <a:t>/</a:t>
            </a:r>
            <a:r>
              <a:rPr lang="en-US" altLang="zh-CN" dirty="0" err="1"/>
              <a:t>etc</a:t>
            </a:r>
            <a:r>
              <a:rPr lang="en-US" altLang="zh-CN" dirty="0"/>
              <a:t>/</a:t>
            </a:r>
            <a:r>
              <a:rPr lang="en-US" altLang="zh-CN" dirty="0" err="1"/>
              <a:t>init.d</a:t>
            </a:r>
            <a:r>
              <a:rPr lang="zh-CN" altLang="en-US" dirty="0"/>
              <a:t>的符号链接，这样就实现了不同级别的不同服务配置。</a:t>
            </a:r>
            <a:endParaRPr lang="en-US" altLang="zh-CN" dirty="0"/>
          </a:p>
          <a:p>
            <a:pPr marL="457200" lvl="1" indent="0">
              <a:buNone/>
            </a:pPr>
            <a:endParaRPr lang="en-US" altLang="zh-CN" dirty="0"/>
          </a:p>
          <a:p>
            <a:pPr lvl="1"/>
            <a:r>
              <a:rPr lang="zh-CN" altLang="en-US" dirty="0"/>
              <a:t>注意这里有</a:t>
            </a:r>
            <a:r>
              <a:rPr lang="en-US" altLang="zh-CN" dirty="0"/>
              <a:t>rc0.d</a:t>
            </a:r>
            <a:r>
              <a:rPr lang="zh-CN" altLang="en-US" dirty="0"/>
              <a:t>和</a:t>
            </a:r>
            <a:r>
              <a:rPr lang="en-US" altLang="zh-CN" dirty="0"/>
              <a:t>rc6.d</a:t>
            </a:r>
            <a:r>
              <a:rPr lang="zh-CN" altLang="en-US" dirty="0"/>
              <a:t>，这两个目录下的符号链接是</a:t>
            </a:r>
            <a:r>
              <a:rPr lang="en-US" altLang="zh-CN" dirty="0"/>
              <a:t>K</a:t>
            </a:r>
            <a:r>
              <a:rPr lang="zh-CN" altLang="en-US" dirty="0"/>
              <a:t>开头，而其他的是</a:t>
            </a:r>
            <a:r>
              <a:rPr lang="en-US" altLang="zh-CN" dirty="0"/>
              <a:t>S</a:t>
            </a:r>
            <a:r>
              <a:rPr lang="zh-CN" altLang="en-US" dirty="0"/>
              <a:t>开头，</a:t>
            </a:r>
            <a:r>
              <a:rPr lang="en-US" altLang="zh-CN" dirty="0"/>
              <a:t>K</a:t>
            </a:r>
            <a:r>
              <a:rPr lang="zh-CN" altLang="en-US" dirty="0"/>
              <a:t>开头的是不启动的，而是在离开此运行级别时要进行的操作，比如关机要进行一些清理工作。</a:t>
            </a:r>
            <a:endParaRPr lang="en-US" altLang="zh-CN" dirty="0"/>
          </a:p>
          <a:p>
            <a:pPr lvl="1"/>
            <a:endParaRPr lang="en-US" altLang="zh-CN" dirty="0"/>
          </a:p>
          <a:p>
            <a:pPr lvl="1"/>
            <a:r>
              <a:rPr lang="zh-CN" altLang="en-US" dirty="0"/>
              <a:t>符号链接</a:t>
            </a:r>
            <a:r>
              <a:rPr lang="en-US" altLang="zh-CN" dirty="0"/>
              <a:t>S/K</a:t>
            </a:r>
            <a:r>
              <a:rPr lang="zh-CN" altLang="en-US" dirty="0"/>
              <a:t>后面跟的数字是启动顺序，数字小的先运行。</a:t>
            </a:r>
            <a:endParaRPr lang="en-US" altLang="zh-CN" dirty="0"/>
          </a:p>
          <a:p>
            <a:pPr marL="457200" lvl="1" indent="0">
              <a:buNone/>
            </a:pPr>
            <a:endParaRPr lang="en-US" altLang="zh-CN" dirty="0"/>
          </a:p>
        </p:txBody>
      </p:sp>
    </p:spTree>
    <p:extLst>
      <p:ext uri="{BB962C8B-B14F-4D97-AF65-F5344CB8AC3E}">
        <p14:creationId xmlns:p14="http://schemas.microsoft.com/office/powerpoint/2010/main" val="3276654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添加一个自己的脚本</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zh-CN" altLang="en-US" sz="2400" dirty="0">
                <a:latin typeface="Roboto Mono Light" pitchFamily="2" charset="0"/>
              </a:rPr>
              <a:t>如果要添加自己的服务脚本，把文件放到</a:t>
            </a:r>
            <a:r>
              <a:rPr lang="en-US" altLang="zh-CN" sz="2400" dirty="0">
                <a:latin typeface="Roboto Mono Light" pitchFamily="2" charset="0"/>
              </a:rPr>
              <a:t>/</a:t>
            </a:r>
            <a:r>
              <a:rPr lang="en-US" altLang="zh-CN" sz="2400" dirty="0" err="1">
                <a:latin typeface="Roboto Mono Light" pitchFamily="2" charset="0"/>
              </a:rPr>
              <a:t>etc</a:t>
            </a:r>
            <a:r>
              <a:rPr lang="en-US" altLang="zh-CN" sz="2400" dirty="0">
                <a:latin typeface="Roboto Mono Light" pitchFamily="2" charset="0"/>
              </a:rPr>
              <a:t>/</a:t>
            </a:r>
            <a:r>
              <a:rPr lang="en-US" altLang="zh-CN" sz="2400" dirty="0" err="1">
                <a:latin typeface="Roboto Mono Light" pitchFamily="2" charset="0"/>
              </a:rPr>
              <a:t>init.d</a:t>
            </a:r>
            <a:r>
              <a:rPr lang="zh-CN" altLang="en-US" sz="2400" dirty="0">
                <a:latin typeface="Roboto Mono Light" pitchFamily="2" charset="0"/>
              </a:rPr>
              <a:t>目录，在对应的启动级别的</a:t>
            </a:r>
            <a:r>
              <a:rPr lang="en-US" altLang="zh-CN" sz="2400" dirty="0" err="1">
                <a:latin typeface="Roboto Mono Light" pitchFamily="2" charset="0"/>
              </a:rPr>
              <a:t>rc</a:t>
            </a:r>
            <a:r>
              <a:rPr lang="en-US" altLang="zh-CN" sz="2400" dirty="0">
                <a:latin typeface="Roboto Mono Light" pitchFamily="2" charset="0"/>
              </a:rPr>
              <a:t>*.d</a:t>
            </a:r>
            <a:r>
              <a:rPr lang="zh-CN" altLang="en-US" sz="2400" dirty="0">
                <a:latin typeface="Roboto Mono Light" pitchFamily="2" charset="0"/>
              </a:rPr>
              <a:t>录都要创建符号链接到</a:t>
            </a:r>
            <a:r>
              <a:rPr lang="en-US" altLang="zh-CN" sz="2400" dirty="0">
                <a:latin typeface="Roboto Mono Light" pitchFamily="2" charset="0"/>
              </a:rPr>
              <a:t>/</a:t>
            </a:r>
            <a:r>
              <a:rPr lang="en-US" altLang="zh-CN" sz="2400" dirty="0" err="1">
                <a:latin typeface="Roboto Mono Light" pitchFamily="2" charset="0"/>
              </a:rPr>
              <a:t>etc</a:t>
            </a:r>
            <a:r>
              <a:rPr lang="en-US" altLang="zh-CN" sz="2400" dirty="0">
                <a:latin typeface="Roboto Mono Light" pitchFamily="2" charset="0"/>
              </a:rPr>
              <a:t>/</a:t>
            </a:r>
            <a:r>
              <a:rPr lang="en-US" altLang="zh-CN" sz="2400" dirty="0" err="1">
                <a:latin typeface="Roboto Mono Light" pitchFamily="2" charset="0"/>
              </a:rPr>
              <a:t>init.d</a:t>
            </a:r>
            <a:r>
              <a:rPr lang="zh-CN" altLang="en-US" sz="2400" dirty="0">
                <a:latin typeface="Roboto Mono Light" pitchFamily="2" charset="0"/>
              </a:rPr>
              <a:t>目录下的文件即可。</a:t>
            </a:r>
            <a:endParaRPr lang="en-US" altLang="zh-CN" sz="2400" dirty="0">
              <a:latin typeface="Roboto Mono Light" pitchFamily="2" charset="0"/>
            </a:endParaRPr>
          </a:p>
          <a:p>
            <a:endParaRPr lang="en-US" altLang="zh-CN" sz="2400" dirty="0">
              <a:latin typeface="Roboto Mono Light" pitchFamily="2" charset="0"/>
            </a:endParaRPr>
          </a:p>
          <a:p>
            <a:r>
              <a:rPr lang="zh-CN" altLang="en-US" sz="2400" dirty="0">
                <a:latin typeface="Roboto Mono Light" pitchFamily="2" charset="0"/>
              </a:rPr>
              <a:t>例：有服务脚本</a:t>
            </a:r>
            <a:r>
              <a:rPr lang="en-US" altLang="zh-CN" sz="2400" dirty="0" err="1">
                <a:latin typeface="Roboto Mono Light" pitchFamily="2" charset="0"/>
              </a:rPr>
              <a:t>sh</a:t>
            </a:r>
            <a:r>
              <a:rPr lang="en-US" altLang="zh-CN" sz="2400" dirty="0">
                <a:latin typeface="Roboto Mono Light" pitchFamily="2" charset="0"/>
              </a:rPr>
              <a:t>/</a:t>
            </a:r>
            <a:r>
              <a:rPr lang="en-US" altLang="zh-CN" sz="2400" dirty="0" err="1">
                <a:latin typeface="Roboto Mono Light" pitchFamily="2" charset="0"/>
              </a:rPr>
              <a:t>servtest</a:t>
            </a:r>
            <a:r>
              <a:rPr lang="zh-CN" altLang="en-US" sz="2400" dirty="0">
                <a:latin typeface="Roboto Mono Light" pitchFamily="2" charset="0"/>
              </a:rPr>
              <a:t>，通过</a:t>
            </a:r>
            <a:r>
              <a:rPr lang="en-US" altLang="zh-CN" sz="2400" dirty="0" err="1">
                <a:latin typeface="Roboto Mono Light" pitchFamily="2" charset="0"/>
              </a:rPr>
              <a:t>runlevel</a:t>
            </a:r>
            <a:r>
              <a:rPr lang="zh-CN" altLang="en-US" sz="2400" dirty="0">
                <a:latin typeface="Roboto Mono Light" pitchFamily="2" charset="0"/>
              </a:rPr>
              <a:t>查看启动级别是</a:t>
            </a:r>
            <a:r>
              <a:rPr lang="en-US" altLang="zh-CN" sz="2400" dirty="0">
                <a:latin typeface="Roboto Mono Light" pitchFamily="2" charset="0"/>
              </a:rPr>
              <a:t>5</a:t>
            </a:r>
            <a:r>
              <a:rPr lang="zh-CN" altLang="en-US" sz="2400" dirty="0">
                <a:latin typeface="Roboto Mono Light" pitchFamily="2" charset="0"/>
              </a:rPr>
              <a:t>，把</a:t>
            </a:r>
            <a:r>
              <a:rPr lang="en-US" altLang="zh-CN" sz="2400" dirty="0" err="1">
                <a:latin typeface="Roboto Mono Light" pitchFamily="2" charset="0"/>
              </a:rPr>
              <a:t>servtest</a:t>
            </a:r>
            <a:r>
              <a:rPr lang="zh-CN" altLang="en-US" sz="2400" dirty="0">
                <a:latin typeface="Roboto Mono Light" pitchFamily="2" charset="0"/>
              </a:rPr>
              <a:t>复制到</a:t>
            </a:r>
            <a:r>
              <a:rPr lang="en-US" altLang="zh-CN" sz="2400" dirty="0">
                <a:latin typeface="Roboto Mono Light" pitchFamily="2" charset="0"/>
              </a:rPr>
              <a:t>/</a:t>
            </a:r>
            <a:r>
              <a:rPr lang="en-US" altLang="zh-CN" sz="2400" dirty="0" err="1">
                <a:latin typeface="Roboto Mono Light" pitchFamily="2" charset="0"/>
              </a:rPr>
              <a:t>etc</a:t>
            </a:r>
            <a:r>
              <a:rPr lang="en-US" altLang="zh-CN" sz="2400" dirty="0">
                <a:latin typeface="Roboto Mono Light" pitchFamily="2" charset="0"/>
              </a:rPr>
              <a:t>/</a:t>
            </a:r>
            <a:r>
              <a:rPr lang="en-US" altLang="zh-CN" sz="2400" dirty="0" err="1">
                <a:latin typeface="Roboto Mono Light" pitchFamily="2" charset="0"/>
              </a:rPr>
              <a:t>init.d</a:t>
            </a:r>
            <a:r>
              <a:rPr lang="zh-CN" altLang="en-US" sz="2400" dirty="0">
                <a:latin typeface="Roboto Mono Light" pitchFamily="2" charset="0"/>
              </a:rPr>
              <a:t>，然后创建符号链接：</a:t>
            </a:r>
            <a:endParaRPr lang="en-US" altLang="zh-CN" sz="2400" dirty="0">
              <a:latin typeface="Roboto Mono Light" pitchFamily="2" charset="0"/>
            </a:endParaRPr>
          </a:p>
          <a:p>
            <a:pPr marL="457200" lvl="1" indent="0">
              <a:buNone/>
            </a:pPr>
            <a:r>
              <a:rPr lang="en-US" altLang="zh-CN" sz="2000" dirty="0" err="1">
                <a:latin typeface="Roboto Mono Light" pitchFamily="2" charset="0"/>
              </a:rPr>
              <a:t>sudo</a:t>
            </a:r>
            <a:r>
              <a:rPr lang="en-US" altLang="zh-CN" sz="2000" dirty="0">
                <a:latin typeface="Roboto Mono Light" pitchFamily="2" charset="0"/>
              </a:rPr>
              <a:t>  cp  </a:t>
            </a:r>
            <a:r>
              <a:rPr lang="en-US" altLang="zh-CN" sz="2000" dirty="0" err="1">
                <a:latin typeface="Roboto Mono Light" pitchFamily="2" charset="0"/>
              </a:rPr>
              <a:t>sh</a:t>
            </a:r>
            <a:r>
              <a:rPr lang="en-US" altLang="zh-CN" sz="2000" dirty="0">
                <a:latin typeface="Roboto Mono Light" pitchFamily="2" charset="0"/>
              </a:rPr>
              <a:t>/</a:t>
            </a:r>
            <a:r>
              <a:rPr lang="en-US" altLang="zh-CN" sz="2000" dirty="0" err="1">
                <a:latin typeface="Roboto Mono Light" pitchFamily="2" charset="0"/>
              </a:rPr>
              <a:t>servtest</a:t>
            </a:r>
            <a:r>
              <a:rPr lang="en-US" altLang="zh-CN" sz="2000" dirty="0">
                <a:latin typeface="Roboto Mono Light" pitchFamily="2" charset="0"/>
              </a:rPr>
              <a:t>  /</a:t>
            </a:r>
            <a:r>
              <a:rPr lang="en-US" altLang="zh-CN" sz="2000" dirty="0" err="1">
                <a:latin typeface="Roboto Mono Light" pitchFamily="2" charset="0"/>
              </a:rPr>
              <a:t>etc</a:t>
            </a:r>
            <a:r>
              <a:rPr lang="en-US" altLang="zh-CN" sz="2000" dirty="0">
                <a:latin typeface="Roboto Mono Light" pitchFamily="2" charset="0"/>
              </a:rPr>
              <a:t>/</a:t>
            </a:r>
            <a:r>
              <a:rPr lang="en-US" altLang="zh-CN" sz="2000" dirty="0" err="1">
                <a:latin typeface="Roboto Mono Light" pitchFamily="2" charset="0"/>
              </a:rPr>
              <a:t>init.d</a:t>
            </a:r>
            <a:r>
              <a:rPr lang="en-US" altLang="zh-CN" sz="2000" dirty="0">
                <a:latin typeface="Roboto Mono Light" pitchFamily="2" charset="0"/>
              </a:rPr>
              <a:t>/</a:t>
            </a:r>
          </a:p>
          <a:p>
            <a:pPr marL="457200" lvl="1" indent="0">
              <a:buNone/>
            </a:pPr>
            <a:r>
              <a:rPr lang="en-US" altLang="zh-CN" sz="2000" dirty="0" err="1">
                <a:latin typeface="Roboto Mono Light" pitchFamily="2" charset="0"/>
              </a:rPr>
              <a:t>sudo</a:t>
            </a:r>
            <a:r>
              <a:rPr lang="en-US" altLang="zh-CN" sz="2000" dirty="0">
                <a:latin typeface="Roboto Mono Light" pitchFamily="2" charset="0"/>
              </a:rPr>
              <a:t> ln -s /etc/</a:t>
            </a:r>
            <a:r>
              <a:rPr lang="en-US" altLang="zh-CN" sz="2000" dirty="0" err="1">
                <a:latin typeface="Roboto Mono Light" pitchFamily="2" charset="0"/>
              </a:rPr>
              <a:t>init.d</a:t>
            </a:r>
            <a:r>
              <a:rPr lang="en-US" altLang="zh-CN" sz="2000" dirty="0">
                <a:latin typeface="Roboto Mono Light" pitchFamily="2" charset="0"/>
              </a:rPr>
              <a:t>/</a:t>
            </a:r>
            <a:r>
              <a:rPr lang="en-US" altLang="zh-CN" sz="2000" dirty="0" err="1">
                <a:latin typeface="Roboto Mono Light" pitchFamily="2" charset="0"/>
              </a:rPr>
              <a:t>servtest</a:t>
            </a:r>
            <a:r>
              <a:rPr lang="en-US" altLang="zh-CN" sz="2000" dirty="0">
                <a:latin typeface="Roboto Mono Light" pitchFamily="2" charset="0"/>
              </a:rPr>
              <a:t>  /</a:t>
            </a:r>
            <a:r>
              <a:rPr lang="en-US" altLang="zh-CN" sz="2000" dirty="0" err="1">
                <a:latin typeface="Roboto Mono Light" pitchFamily="2" charset="0"/>
              </a:rPr>
              <a:t>etc</a:t>
            </a:r>
            <a:r>
              <a:rPr lang="en-US" altLang="zh-CN" sz="2000" dirty="0">
                <a:latin typeface="Roboto Mono Light" pitchFamily="2" charset="0"/>
              </a:rPr>
              <a:t>/rc5.d/S05servtest</a:t>
            </a:r>
          </a:p>
          <a:p>
            <a:pPr marL="0" indent="0">
              <a:buNone/>
            </a:pPr>
            <a:endParaRPr lang="en-US" altLang="zh-CN" sz="2200" dirty="0">
              <a:latin typeface="Roboto Mono Light" pitchFamily="2" charset="0"/>
            </a:endParaRPr>
          </a:p>
        </p:txBody>
      </p:sp>
    </p:spTree>
    <p:extLst>
      <p:ext uri="{BB962C8B-B14F-4D97-AF65-F5344CB8AC3E}">
        <p14:creationId xmlns:p14="http://schemas.microsoft.com/office/powerpoint/2010/main" val="3129173604"/>
      </p:ext>
    </p:extLst>
  </p:cSld>
  <p:clrMapOvr>
    <a:masterClrMapping/>
  </p:clrMapOvr>
</p:sld>
</file>

<file path=ppt/theme/theme1.xml><?xml version="1.0" encoding="utf-8"?>
<a:theme xmlns:a="http://schemas.openxmlformats.org/drawingml/2006/main" name="linux-comm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inux-empt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873</TotalTime>
  <Words>647</Words>
  <Application>Microsoft Office PowerPoint</Application>
  <PresentationFormat>宽屏</PresentationFormat>
  <Paragraphs>44</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7</vt:i4>
      </vt:variant>
    </vt:vector>
  </HeadingPairs>
  <TitlesOfParts>
    <vt:vector size="15" baseType="lpstr">
      <vt:lpstr>等线</vt:lpstr>
      <vt:lpstr>等线 Light</vt:lpstr>
      <vt:lpstr>华文仿宋</vt:lpstr>
      <vt:lpstr>Arial</vt:lpstr>
      <vt:lpstr>Roboto Mono Light</vt:lpstr>
      <vt:lpstr>Tahoma</vt:lpstr>
      <vt:lpstr>linux-common</vt:lpstr>
      <vt:lpstr>linux-empty</vt:lpstr>
      <vt:lpstr>《Linux基础》</vt:lpstr>
      <vt:lpstr>系统服务程序的特点</vt:lpstr>
      <vt:lpstr>系统服务管理命令：service</vt:lpstr>
      <vt:lpstr>系统启动初始化脚本（init scripts）</vt:lpstr>
      <vt:lpstr>系统运行级别</vt:lpstr>
      <vt:lpstr>系统运行级别所对应的/etc/rc*.d目录</vt:lpstr>
      <vt:lpstr>添加一个自己的脚本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Python C</dc:creator>
  <cp:lastModifiedBy>Wang Brave</cp:lastModifiedBy>
  <cp:revision>117</cp:revision>
  <dcterms:created xsi:type="dcterms:W3CDTF">2017-12-13T00:04:01Z</dcterms:created>
  <dcterms:modified xsi:type="dcterms:W3CDTF">2018-05-21T08:33:55Z</dcterms:modified>
</cp:coreProperties>
</file>