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第二讲 </a:t>
            </a:r>
            <a:r>
              <a:rPr lang="zh-CN" altLang="en-US" sz="3600" dirty="0">
                <a:solidFill>
                  <a:srgbClr val="C00000"/>
                </a:solidFill>
              </a:rPr>
              <a:t>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sudo mkfs -t ext</a:t>
            </a:r>
            <a:r>
              <a:rPr lang="en-US" altLang="zh-CN" sz="2000"/>
              <a:t>4</a:t>
            </a:r>
            <a:r>
              <a:rPr lang="fr-FR" altLang="zh-CN" sz="2000"/>
              <a:t> </a:t>
            </a:r>
            <a:r>
              <a:rPr lang="fr-FR" altLang="zh-CN" sz="2000" dirty="0"/>
              <a:t>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12449"/>
              </p:ext>
            </p:extLst>
          </p:nvPr>
        </p:nvGraphicFramePr>
        <p:xfrm>
          <a:off x="838200" y="3229060"/>
          <a:ext cx="10515600" cy="344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-r  /media/c  /dev/sdb2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-t ext4  /media/c  /dev/sdb2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</a:t>
                      </a:r>
                      <a:r>
                        <a:rPr lang="en-US" altLang="zh-CN" dirty="0"/>
                        <a:t>ext4</a:t>
                      </a:r>
                      <a:r>
                        <a:rPr lang="zh-CN" altLang="en-US" dirty="0"/>
                        <a:t>文件系统，一般不用，</a:t>
                      </a:r>
                      <a:r>
                        <a:rPr lang="en-US" altLang="zh-CN" dirty="0"/>
                        <a:t>mount</a:t>
                      </a:r>
                      <a:r>
                        <a:rPr lang="zh-CN" altLang="en-US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–t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iso9660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loop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./</a:t>
                      </a:r>
                      <a:r>
                        <a:rPr lang="en-US" altLang="zh-CN" dirty="0" err="1"/>
                        <a:t>Ubuntu.iso</a:t>
                      </a:r>
                      <a:r>
                        <a:rPr lang="en-US" altLang="zh-CN" dirty="0"/>
                        <a:t>  /media/</a:t>
                      </a:r>
                      <a:r>
                        <a:rPr lang="en-US" altLang="zh-CN" dirty="0" err="1"/>
                        <a:t>iso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</a:t>
                      </a:r>
                      <a:r>
                        <a:rPr lang="en-US" altLang="zh-CN" dirty="0"/>
                        <a:t>ISO</a:t>
                      </a:r>
                      <a:r>
                        <a:rPr lang="zh-CN" altLang="en-US" dirty="0"/>
                        <a:t>文件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umount</a:t>
                      </a:r>
                      <a:r>
                        <a:rPr lang="en-US" altLang="zh-CN" dirty="0"/>
                        <a:t>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mount /media/u /dev/sdb1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/dev/sdb1 </a:t>
            </a:r>
            <a:r>
              <a:rPr lang="zh-CN" altLang="en-US" sz="2000" dirty="0"/>
              <a:t>进行卸载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而要使用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对</a:t>
            </a:r>
            <a:r>
              <a:rPr lang="en-US" altLang="zh-CN" sz="2000" dirty="0"/>
              <a:t>U</a:t>
            </a:r>
            <a:r>
              <a:rPr lang="zh-CN" altLang="en-US" sz="2000" dirty="0"/>
              <a:t>盘</a:t>
            </a:r>
            <a:r>
              <a:rPr lang="en-US" altLang="zh-CN" sz="2000" dirty="0"/>
              <a:t>/</a:t>
            </a:r>
            <a:r>
              <a:rPr lang="zh-CN" altLang="en-US" sz="2000" dirty="0"/>
              <a:t>硬盘等其他已挂载的存储设备进行分区操作，则必须要先卸载才可以。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中一切皆文件。硬件都以特殊文件的形式存放在特定的目录中。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表示根目录，也就是整个目录树的顶层。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 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21059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28563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91023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fdisk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-a </a:t>
            </a:r>
            <a:r>
              <a:rPr lang="zh-CN" altLang="en-US" sz="1800" dirty="0"/>
              <a:t>显示目录下的所有内容，包括以 </a:t>
            </a:r>
            <a:r>
              <a:rPr lang="en-US" altLang="zh-CN" sz="1800" dirty="0"/>
              <a:t>. </a:t>
            </a:r>
            <a:r>
              <a:rPr lang="zh-CN" altLang="en-US" sz="1800" dirty="0"/>
              <a:t>开头的隐藏文件。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-l </a:t>
            </a:r>
            <a:r>
              <a:rPr lang="zh-CN" altLang="en-US" sz="1800" dirty="0"/>
              <a:t>以详细方式显示目录内容信息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-t </a:t>
            </a:r>
            <a:r>
              <a:rPr lang="zh-CN" altLang="en-US" sz="1800" dirty="0"/>
              <a:t>按修改时间排序，最新的排在最前边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-R </a:t>
            </a:r>
            <a:r>
              <a:rPr lang="zh-CN" altLang="en-US" sz="1800" dirty="0"/>
              <a:t>递归显示目录内容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-S </a:t>
            </a:r>
            <a:r>
              <a:rPr lang="zh-CN" altLang="en-US" sz="1800" dirty="0"/>
              <a:t>按文件大小排序，大的在前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/>
          </a:p>
          <a:p>
            <a:pPr marL="457200" lvl="1" indent="0">
              <a:buNone/>
            </a:pPr>
            <a:r>
              <a:rPr lang="zh-CN" altLang="en-US" sz="1800"/>
              <a:t>使用</a:t>
            </a:r>
            <a:r>
              <a:rPr lang="en-US" altLang="zh-CN" sz="1800" dirty="0"/>
              <a:t>man ls</a:t>
            </a:r>
            <a:r>
              <a:rPr lang="zh-CN" altLang="en-US" sz="1800" dirty="0"/>
              <a:t>可查看</a:t>
            </a:r>
            <a:r>
              <a:rPr lang="en-US" altLang="zh-CN" sz="1800" dirty="0"/>
              <a:t>ls</a:t>
            </a:r>
            <a:r>
              <a:rPr lang="zh-CN" altLang="en-US" sz="1800" dirty="0"/>
              <a:t>命令帮助手册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个主分区和扩展分区，其中扩展分区的个数最多为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1242</Words>
  <Application>Microsoft Office PowerPoint</Application>
  <PresentationFormat>宽屏</PresentationFormat>
  <Paragraphs>148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172</cp:revision>
  <dcterms:created xsi:type="dcterms:W3CDTF">2017-12-13T00:04:01Z</dcterms:created>
  <dcterms:modified xsi:type="dcterms:W3CDTF">2018-03-01T04:46:28Z</dcterms:modified>
</cp:coreProperties>
</file>