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3" r:id="rId4"/>
    <p:sldId id="272" r:id="rId5"/>
    <p:sldId id="273" r:id="rId6"/>
    <p:sldId id="277" r:id="rId7"/>
    <p:sldId id="267" r:id="rId8"/>
    <p:sldId id="264" r:id="rId9"/>
    <p:sldId id="279" r:id="rId10"/>
    <p:sldId id="278" r:id="rId11"/>
    <p:sldId id="276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第三讲 </a:t>
            </a:r>
            <a:r>
              <a:rPr lang="zh-CN" altLang="en-US" sz="3600" dirty="0">
                <a:solidFill>
                  <a:srgbClr val="C00000"/>
                </a:solidFill>
              </a:rPr>
              <a:t>命令终端基本操作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使用小技巧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查看当前使用的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echo $SHELL</a:t>
            </a:r>
          </a:p>
          <a:p>
            <a:r>
              <a:rPr lang="zh-CN" altLang="zh-CN" sz="2000" dirty="0"/>
              <a:t>查看</a:t>
            </a:r>
            <a:r>
              <a:rPr lang="en-US" altLang="zh-CN" sz="2000" dirty="0"/>
              <a:t>Linux</a:t>
            </a:r>
            <a:r>
              <a:rPr lang="zh-CN" altLang="zh-CN" sz="2000" dirty="0"/>
              <a:t>可用的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cat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/shells</a:t>
            </a:r>
          </a:p>
          <a:p>
            <a:r>
              <a:rPr lang="en-US" altLang="zh-CN" sz="2000" dirty="0"/>
              <a:t>Tab</a:t>
            </a:r>
            <a:r>
              <a:rPr lang="zh-CN" altLang="en-US" sz="2000" dirty="0"/>
              <a:t>键可以自动补全命令名称以及参数</a:t>
            </a:r>
          </a:p>
          <a:p>
            <a:endParaRPr lang="en-US" altLang="zh-CN" sz="2000"/>
          </a:p>
          <a:p>
            <a:r>
              <a:rPr lang="zh-CN" altLang="zh-CN" sz="2000"/>
              <a:t>命令</a:t>
            </a:r>
            <a:r>
              <a:rPr lang="zh-CN" altLang="zh-CN" sz="2000" dirty="0"/>
              <a:t>历史</a:t>
            </a:r>
            <a:r>
              <a:rPr lang="zh-CN" altLang="en-US" sz="2000" dirty="0"/>
              <a:t>：使用↑、↓按键逐条翻看，允许编辑并重复执行，</a:t>
            </a:r>
            <a:r>
              <a:rPr lang="en-US" altLang="zh-CN" sz="2000" dirty="0"/>
              <a:t>history</a:t>
            </a:r>
            <a:r>
              <a:rPr lang="zh-CN" altLang="en-US" sz="2000" dirty="0"/>
              <a:t>命令显示所有缓存在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bash_history</a:t>
            </a:r>
            <a:r>
              <a:rPr lang="zh-CN" altLang="en-US" sz="2000" dirty="0"/>
              <a:t>中的命令，</a:t>
            </a:r>
            <a:r>
              <a:rPr lang="en-US" altLang="zh-CN" sz="2000" dirty="0"/>
              <a:t>history -c </a:t>
            </a:r>
            <a:r>
              <a:rPr lang="zh-CN" altLang="en-US" sz="2000" dirty="0"/>
              <a:t>清空历史命令。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快捷键：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Ctrl+a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跳转行首，</a:t>
            </a:r>
            <a:r>
              <a:rPr lang="en-US" altLang="zh-CN" sz="1800" dirty="0" err="1"/>
              <a:t>Ctrl+e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跳转行尾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Ctrl+l</a:t>
            </a:r>
            <a:r>
              <a:rPr lang="en-US" altLang="zh-CN" sz="1800" dirty="0"/>
              <a:t> </a:t>
            </a:r>
            <a:r>
              <a:rPr lang="zh-CN" altLang="en-US" sz="1800" dirty="0"/>
              <a:t>清屏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Ctrl+c</a:t>
            </a:r>
            <a:r>
              <a:rPr lang="en-US" altLang="zh-CN" sz="1800" dirty="0"/>
              <a:t> </a:t>
            </a:r>
            <a:r>
              <a:rPr lang="zh-CN" altLang="en-US" sz="1800" dirty="0"/>
              <a:t>终止程序执行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Ctrl+d</a:t>
            </a:r>
            <a:r>
              <a:rPr lang="en-US" altLang="zh-CN" sz="1800" dirty="0"/>
              <a:t> </a:t>
            </a:r>
            <a:r>
              <a:rPr lang="zh-CN" altLang="en-US" sz="1800" dirty="0"/>
              <a:t>退出</a:t>
            </a:r>
            <a:r>
              <a:rPr lang="en-US" altLang="zh-CN" sz="1800" dirty="0"/>
              <a:t>shell</a:t>
            </a:r>
            <a:r>
              <a:rPr lang="zh-CN" altLang="en-US" sz="1800" dirty="0"/>
              <a:t>，回到登录界面</a:t>
            </a:r>
          </a:p>
        </p:txBody>
      </p:sp>
    </p:spTree>
    <p:extLst>
      <p:ext uri="{BB962C8B-B14F-4D97-AF65-F5344CB8AC3E}">
        <p14:creationId xmlns:p14="http://schemas.microsoft.com/office/powerpoint/2010/main" val="118825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终端常用命令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044787"/>
              </p:ext>
            </p:extLst>
          </p:nvPr>
        </p:nvGraphicFramePr>
        <p:xfrm>
          <a:off x="838200" y="1703388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27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9018973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列出文件、目录的信息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删除给定的文件和目录。如果目录不为空，需要使用</a:t>
                      </a:r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-</a:t>
                      </a:r>
                      <a:r>
                        <a:rPr lang="en-US" altLang="zh-CN" dirty="0" err="1"/>
                        <a:t>rf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将一个或多个源文件或者目录复制到指定的目的文件或目录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对文件或目录重新命名，或者将文件从一个目录移到另一个目录中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连接文件并打印到标准输出设备上。</a:t>
                      </a:r>
                      <a:r>
                        <a:rPr lang="en-US" altLang="zh-CN" dirty="0"/>
                        <a:t>cat</a:t>
                      </a:r>
                      <a:r>
                        <a:rPr lang="zh-CN" altLang="en-US" dirty="0"/>
                        <a:t>经常用来显示文件的内容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以全屏幕的方式按页显示文本文件的内容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以全屏幕的方式按页显示文本文件的内容，功能比</a:t>
                      </a:r>
                      <a:r>
                        <a:rPr lang="en-US" altLang="zh-CN" dirty="0"/>
                        <a:t>more</a:t>
                      </a:r>
                      <a:r>
                        <a:rPr lang="zh-CN" altLang="en-US" dirty="0"/>
                        <a:t>更强大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在指定目录下查找文件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终端（</a:t>
            </a:r>
            <a:r>
              <a:rPr lang="en-US" altLang="zh-CN" sz="2000" dirty="0"/>
              <a:t>Terminal</a:t>
            </a:r>
            <a:r>
              <a:rPr lang="zh-CN" altLang="en-US" sz="2000" dirty="0"/>
              <a:t>）也称终端设备，是计算机网络中处于网络最外围的设备，主要用于用户信息的输入以及处理结果的输出等。</a:t>
            </a:r>
          </a:p>
          <a:p>
            <a:r>
              <a:rPr lang="zh-CN" altLang="en-US" sz="2000" dirty="0"/>
              <a:t>在早期计算机系统中，由于计算机主机非常昂贵，因此一个主机（如</a:t>
            </a:r>
            <a:r>
              <a:rPr lang="en-US" altLang="zh-CN" sz="2000" dirty="0"/>
              <a:t>IBM</a:t>
            </a:r>
            <a:r>
              <a:rPr lang="zh-CN" altLang="en-US" sz="2000" dirty="0"/>
              <a:t>大型计算机）一般会配置多个终端，这些终端本身不具备计算能力，仅仅承担信息输入输出的工作，运算和处理均由主机来完成。</a:t>
            </a:r>
          </a:p>
          <a:p>
            <a:r>
              <a:rPr lang="zh-CN" altLang="en-US" sz="2000" dirty="0"/>
              <a:t>在个人计算机时代，个人计算机可以运行称为终端模拟器的程序来模拟一个终端的工作。这样的终端叫做虚拟终端。如</a:t>
            </a:r>
            <a:r>
              <a:rPr lang="en-US" altLang="zh-CN" sz="2000" dirty="0" err="1"/>
              <a:t>PuTTY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secureCRT</a:t>
            </a:r>
            <a:r>
              <a:rPr lang="zh-CN" altLang="en-US" sz="2000" dirty="0"/>
              <a:t>等都是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下的终端模拟器。</a:t>
            </a:r>
            <a:endParaRPr lang="en-US" altLang="zh-CN" sz="2000" dirty="0"/>
          </a:p>
          <a:p>
            <a:r>
              <a:rPr lang="zh-CN" altLang="en-US" sz="2000" dirty="0"/>
              <a:t>右图是</a:t>
            </a:r>
            <a:r>
              <a:rPr lang="en-US" altLang="zh-CN" sz="2000" dirty="0"/>
              <a:t>VT100</a:t>
            </a:r>
            <a:r>
              <a:rPr lang="zh-CN" altLang="en-US" sz="2000" dirty="0"/>
              <a:t>物理终端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98" y="4030236"/>
            <a:ext cx="28575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虚拟控制台（</a:t>
            </a:r>
            <a:r>
              <a:rPr lang="en-US" altLang="zh-CN" dirty="0"/>
              <a:t>virtual console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提供了虚拟控制台，</a:t>
            </a:r>
            <a:r>
              <a:rPr lang="en-US" altLang="zh-CN" sz="2000" dirty="0"/>
              <a:t>Ubuntu</a:t>
            </a:r>
            <a:r>
              <a:rPr lang="zh-CN" altLang="en-US" sz="2000" dirty="0"/>
              <a:t>上使用</a:t>
            </a:r>
            <a:r>
              <a:rPr lang="en-US" altLang="zh-CN" sz="2000" dirty="0" err="1"/>
              <a:t>Ctrl+Alt</a:t>
            </a:r>
            <a:r>
              <a:rPr lang="en-US" altLang="zh-CN" sz="2000" dirty="0"/>
              <a:t>+[F1~F7]</a:t>
            </a:r>
            <a:r>
              <a:rPr lang="zh-CN" altLang="en-US" sz="2000" dirty="0"/>
              <a:t>会在不同虚拟控制台之间切换。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Ctrl+Alt+F7</a:t>
            </a:r>
            <a:r>
              <a:rPr lang="zh-CN" altLang="en-US" sz="2000" dirty="0"/>
              <a:t>就是默认的桌面环境。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其他发行版也有使用</a:t>
            </a:r>
            <a:r>
              <a:rPr lang="en-US" altLang="zh-CN" sz="2000" dirty="0"/>
              <a:t>Ctrl+Alt+F2</a:t>
            </a:r>
            <a:r>
              <a:rPr lang="zh-CN" altLang="en-US" sz="2000" dirty="0"/>
              <a:t>作为默认桌面环境的。这和系统设计有关。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92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终端，虚拟控制台，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这几个概念特别容易混淆，终端是一个</a:t>
            </a:r>
            <a:r>
              <a:rPr lang="zh-CN" altLang="en-US" sz="2000" b="1" dirty="0"/>
              <a:t>设备</a:t>
            </a:r>
            <a:r>
              <a:rPr lang="zh-CN" altLang="en-US" sz="2000" dirty="0"/>
              <a:t>，而虚拟控制台是操作系统的功能。而</a:t>
            </a:r>
            <a:r>
              <a:rPr lang="en-US" altLang="zh-CN" sz="2000" dirty="0"/>
              <a:t>shell</a:t>
            </a:r>
            <a:r>
              <a:rPr lang="zh-CN" altLang="en-US" sz="2000" dirty="0"/>
              <a:t>是一个用户界面，或称之为“命令解析器”。</a:t>
            </a:r>
            <a:r>
              <a:rPr lang="en-US" altLang="zh-CN" sz="2000" dirty="0"/>
              <a:t>shell</a:t>
            </a:r>
            <a:r>
              <a:rPr lang="zh-CN" altLang="en-US" sz="2000" dirty="0"/>
              <a:t>俗称“壳”，用来与“核”相区别。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接收用户输入的命令并把它送入内核去执行，由内核完成进程的创建等工作。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有很多不同的实现，基本功能都相同。</a:t>
            </a:r>
            <a:r>
              <a:rPr lang="en-US" altLang="zh-CN" sz="2000" dirty="0"/>
              <a:t>Linux</a:t>
            </a:r>
            <a:r>
              <a:rPr lang="zh-CN" altLang="en-US" sz="2000" dirty="0"/>
              <a:t>默认的</a:t>
            </a:r>
            <a:r>
              <a:rPr lang="en-US" altLang="zh-CN" sz="2000" dirty="0"/>
              <a:t>shell</a:t>
            </a:r>
            <a:r>
              <a:rPr lang="zh-CN" altLang="en-US" sz="2000" dirty="0"/>
              <a:t>大多都是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。类似的还有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zsh</a:t>
            </a:r>
            <a:r>
              <a:rPr lang="zh-CN" altLang="en-US" sz="2000" dirty="0"/>
              <a:t>、</a:t>
            </a:r>
            <a:r>
              <a:rPr lang="en-US" altLang="zh-CN" sz="2000" dirty="0"/>
              <a:t>fish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终端最重要的事情是输入和输出，程序运行的结果要通过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显示在终端上以此和用户产生交互。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Ubuntu</a:t>
            </a:r>
            <a:r>
              <a:rPr lang="zh-CN" altLang="en-US" sz="2000" dirty="0"/>
              <a:t>桌面环境自带一个</a:t>
            </a:r>
            <a:r>
              <a:rPr lang="en-US" altLang="zh-CN" sz="2000" dirty="0"/>
              <a:t>terminal</a:t>
            </a:r>
            <a:r>
              <a:rPr lang="zh-CN" altLang="en-US" sz="2000" dirty="0"/>
              <a:t>软件，是终端模拟器，启动后会运行</a:t>
            </a:r>
            <a:r>
              <a:rPr lang="en-US" altLang="zh-CN" sz="2000" dirty="0"/>
              <a:t>bash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常用的终端模拟器还有</a:t>
            </a:r>
            <a:r>
              <a:rPr lang="en-US" altLang="zh-CN" sz="2000" dirty="0"/>
              <a:t>terminator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tilda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guake</a:t>
            </a:r>
            <a:r>
              <a:rPr lang="zh-CN" altLang="en-US" sz="2000" dirty="0"/>
              <a:t>等，它们启动后都会运行一个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903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内部命令：属于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解释器的一部分，是</a:t>
            </a:r>
            <a:r>
              <a:rPr lang="en-US" altLang="zh-CN" sz="2000" dirty="0"/>
              <a:t>shell</a:t>
            </a:r>
            <a:r>
              <a:rPr lang="zh-CN" altLang="zh-CN" sz="2000" dirty="0"/>
              <a:t>程序自带的命令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外部命令：独立于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解释器之外的程序文件，是</a:t>
            </a:r>
            <a:r>
              <a:rPr lang="zh-CN" altLang="zh-CN" sz="2000" dirty="0"/>
              <a:t>在系统的某个路径下的可执行程序</a:t>
            </a:r>
            <a:r>
              <a:rPr lang="zh-CN" altLang="en-US" sz="2000" dirty="0"/>
              <a:t>，由</a:t>
            </a:r>
            <a:r>
              <a:rPr lang="en-US" altLang="zh-CN" sz="2000" dirty="0"/>
              <a:t>shell</a:t>
            </a:r>
            <a:r>
              <a:rPr lang="zh-CN" altLang="en-US" sz="2000" dirty="0"/>
              <a:t>依照事先设定好的路径查找，找到后才能执行。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type &lt;command&gt; 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是内部命令还是外部命令</a:t>
            </a:r>
            <a:r>
              <a:rPr lang="zh-CN" altLang="en-US" sz="2000" dirty="0"/>
              <a:t>。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表会缓存外部命令所在位置。刚开机时，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表为空，每次运行命令，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表会缓存此命令的路径，提高命令查找效率。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which/</a:t>
            </a:r>
            <a:r>
              <a:rPr lang="en-US" altLang="zh-CN" sz="2000" dirty="0" err="1"/>
              <a:t>whereis</a:t>
            </a:r>
            <a:r>
              <a:rPr lang="en-US" altLang="zh-CN" sz="2000" dirty="0"/>
              <a:t> &lt;command&gt;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命令所在的</a:t>
            </a:r>
            <a:r>
              <a:rPr lang="zh-CN" altLang="en-US" sz="2000" dirty="0"/>
              <a:t>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14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PATH</a:t>
            </a:r>
            <a:r>
              <a:rPr lang="zh-CN" altLang="en-US" sz="2000" dirty="0"/>
              <a:t>变量的设置自动寻找输入的命令。如果有同名的命令，按照路径顺序找到后返回执行，不再继续寻找。有同名的指令可以输入路径运行。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会在哪些目录查找命令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~/bin</a:t>
            </a:r>
          </a:p>
          <a:p>
            <a:pPr marL="457200" lvl="1" indent="0">
              <a:buNone/>
            </a:pPr>
            <a:r>
              <a:rPr lang="en-US" altLang="zh-CN" sz="1800" dirty="0"/>
              <a:t>~/.local/bin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/games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添加其他路径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如果在用户主目录下存在</a:t>
            </a:r>
            <a:r>
              <a:rPr lang="en-US" altLang="zh-CN" sz="2000" dirty="0"/>
              <a:t>ins</a:t>
            </a:r>
            <a:r>
              <a:rPr lang="zh-CN" altLang="en-US" sz="2000" dirty="0"/>
              <a:t>目录，并希望添加到</a:t>
            </a:r>
            <a:r>
              <a:rPr lang="en-US" altLang="zh-CN" sz="2000" dirty="0"/>
              <a:t>PATH</a:t>
            </a:r>
            <a:r>
              <a:rPr lang="zh-CN" altLang="en-US" sz="2000" dirty="0"/>
              <a:t>环境变量中，可以在用户主目录下找到</a:t>
            </a:r>
            <a:r>
              <a:rPr lang="en-US" altLang="zh-CN" sz="2000" dirty="0"/>
              <a:t>.profile</a:t>
            </a:r>
            <a:r>
              <a:rPr lang="zh-CN" altLang="en-US" sz="2000" dirty="0"/>
              <a:t>文件，使用文本编辑器打开。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PATH=</a:t>
            </a:r>
            <a:r>
              <a:rPr lang="zh-CN" altLang="en-US" sz="2000" dirty="0"/>
              <a:t>后面的双引号中的字符串末尾添加 </a:t>
            </a:r>
            <a:r>
              <a:rPr lang="en-US" altLang="zh-CN" sz="2000" dirty="0"/>
              <a:t>:$HOME/ins</a:t>
            </a:r>
            <a:r>
              <a:rPr lang="zh-CN" altLang="en-US" sz="2000" dirty="0"/>
              <a:t>，保存文件。</a:t>
            </a:r>
            <a:endParaRPr lang="en-US" altLang="zh-CN" sz="2000" dirty="0"/>
          </a:p>
          <a:p>
            <a:r>
              <a:rPr lang="zh-CN" altLang="en-US" sz="2000" dirty="0"/>
              <a:t>然后运行</a:t>
            </a:r>
            <a:r>
              <a:rPr lang="en-US" altLang="zh-CN" sz="2000" dirty="0"/>
              <a:t>source  .profile</a:t>
            </a:r>
          </a:p>
          <a:p>
            <a:r>
              <a:rPr lang="zh-CN" altLang="en-US" sz="2000" dirty="0"/>
              <a:t>这样就可以直接在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ins</a:t>
            </a:r>
            <a:r>
              <a:rPr lang="zh-CN" altLang="en-US" sz="2000" dirty="0"/>
              <a:t>目录下存在的程序名称被</a:t>
            </a:r>
            <a:r>
              <a:rPr lang="en-US" altLang="zh-CN" sz="2000" dirty="0"/>
              <a:t>shell</a:t>
            </a:r>
            <a:r>
              <a:rPr lang="zh-CN" altLang="en-US" sz="2000" dirty="0"/>
              <a:t>执行了。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命令显示系统中已存在的环境变量。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help </a:t>
            </a:r>
            <a:r>
              <a:rPr lang="zh-CN" altLang="en-US" sz="2000" dirty="0"/>
              <a:t>查看</a:t>
            </a:r>
            <a:r>
              <a:rPr lang="en-US" altLang="zh-CN" sz="2000" dirty="0"/>
              <a:t>Bash</a:t>
            </a:r>
            <a:r>
              <a:rPr lang="zh-CN" altLang="en-US" sz="2000" dirty="0"/>
              <a:t>内部命令的帮助信息</a:t>
            </a:r>
          </a:p>
          <a:p>
            <a:endParaRPr lang="en-US" altLang="zh-CN" sz="2000" dirty="0"/>
          </a:p>
          <a:p>
            <a:r>
              <a:rPr lang="zh-CN" altLang="en-US" sz="2000" dirty="0"/>
              <a:t>命令的“</a:t>
            </a:r>
            <a:r>
              <a:rPr lang="en-US" altLang="zh-CN" sz="2000" dirty="0"/>
              <a:t>--help” </a:t>
            </a:r>
            <a:r>
              <a:rPr lang="zh-CN" altLang="en-US" sz="2000" dirty="0"/>
              <a:t>选项适用于大多数外部命令 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man</a:t>
            </a:r>
            <a:r>
              <a:rPr lang="zh-CN" altLang="en-US" sz="2000" dirty="0"/>
              <a:t>命令阅读手册页：</a:t>
            </a:r>
            <a:r>
              <a:rPr lang="en-US" altLang="zh-CN" sz="2000" dirty="0"/>
              <a:t>man  [COMMAND]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800" dirty="0"/>
              <a:t>     使用“↑”、“↓”方向键滚动文本</a:t>
            </a:r>
          </a:p>
          <a:p>
            <a:pPr marL="0" indent="0">
              <a:buNone/>
            </a:pPr>
            <a:r>
              <a:rPr lang="zh-CN" altLang="en-US" sz="1800" dirty="0"/>
              <a:t>     使用</a:t>
            </a:r>
            <a:r>
              <a:rPr lang="en-US" altLang="zh-CN" sz="1800" dirty="0"/>
              <a:t>Page Up</a:t>
            </a:r>
            <a:r>
              <a:rPr lang="zh-CN" altLang="en-US" sz="1800" dirty="0"/>
              <a:t>和</a:t>
            </a:r>
            <a:r>
              <a:rPr lang="en-US" altLang="zh-CN" sz="1800" dirty="0"/>
              <a:t>Page Down</a:t>
            </a:r>
            <a:r>
              <a:rPr lang="zh-CN" altLang="en-US" sz="1800" dirty="0"/>
              <a:t>键翻页 </a:t>
            </a:r>
          </a:p>
          <a:p>
            <a:pPr marL="0" indent="0">
              <a:buNone/>
            </a:pPr>
            <a:r>
              <a:rPr lang="zh-CN" altLang="en-US" sz="1800" dirty="0"/>
              <a:t>     按</a:t>
            </a:r>
            <a:r>
              <a:rPr lang="en-US" altLang="zh-CN" sz="1800" dirty="0"/>
              <a:t>q</a:t>
            </a:r>
            <a:r>
              <a:rPr lang="zh-CN" altLang="en-US" sz="1800" dirty="0"/>
              <a:t>键退出阅读环境、按“</a:t>
            </a:r>
            <a:r>
              <a:rPr lang="en-US" altLang="zh-CN" sz="1800" dirty="0"/>
              <a:t>/”</a:t>
            </a:r>
            <a:r>
              <a:rPr lang="zh-CN" altLang="en-US" sz="1800" dirty="0"/>
              <a:t>键后查找内容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5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命令的通用格式为：</a:t>
            </a:r>
          </a:p>
          <a:p>
            <a:pPr marL="0" indent="0">
              <a:buNone/>
            </a:pPr>
            <a:r>
              <a:rPr lang="zh-CN" altLang="en-US" sz="2000" dirty="0"/>
              <a:t>  命令字  </a:t>
            </a:r>
            <a:r>
              <a:rPr lang="en-US" altLang="zh-CN" sz="2000" dirty="0"/>
              <a:t>[</a:t>
            </a:r>
            <a:r>
              <a:rPr lang="zh-CN" altLang="en-US" sz="2000" dirty="0"/>
              <a:t>选项</a:t>
            </a:r>
            <a:r>
              <a:rPr lang="en-US" altLang="zh-CN" sz="2000" dirty="0"/>
              <a:t>]  [</a:t>
            </a:r>
            <a:r>
              <a:rPr lang="zh-CN" altLang="en-US" sz="2000" dirty="0"/>
              <a:t>参数</a:t>
            </a:r>
            <a:r>
              <a:rPr lang="en-US" altLang="zh-CN" sz="2000" dirty="0"/>
              <a:t>]</a:t>
            </a:r>
          </a:p>
          <a:p>
            <a:r>
              <a:rPr lang="zh-CN" altLang="en-US" sz="2000" dirty="0"/>
              <a:t>选项及参数的含义：</a:t>
            </a:r>
          </a:p>
          <a:p>
            <a:pPr marL="0" indent="0">
              <a:buNone/>
            </a:pPr>
            <a:r>
              <a:rPr lang="zh-CN" altLang="en-US" sz="2000" dirty="0"/>
              <a:t>   选项：用于调节命令的具体功能</a:t>
            </a:r>
          </a:p>
          <a:p>
            <a:pPr marL="0" indent="0">
              <a:buNone/>
            </a:pPr>
            <a:r>
              <a:rPr lang="zh-CN" altLang="en-US" sz="2000" dirty="0"/>
              <a:t>         以 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引导短格式选项（单个字符），例如“</a:t>
            </a:r>
            <a:r>
              <a:rPr lang="en-US" altLang="zh-CN" sz="2000" dirty="0"/>
              <a:t>-l”</a:t>
            </a:r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以“</a:t>
            </a:r>
            <a:r>
              <a:rPr lang="en-US" altLang="zh-CN" sz="2000" dirty="0"/>
              <a:t>--”</a:t>
            </a:r>
            <a:r>
              <a:rPr lang="zh-CN" altLang="en-US" sz="2000" dirty="0"/>
              <a:t>引导长格式选项（多个字符），例如“</a:t>
            </a:r>
            <a:r>
              <a:rPr lang="en-US" altLang="zh-CN" sz="2000" dirty="0"/>
              <a:t>--color”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多个短格式选项可以写在一起，只用一个“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引导，例如“</a:t>
            </a:r>
            <a:r>
              <a:rPr lang="en-US" altLang="zh-CN" sz="2000" dirty="0"/>
              <a:t>-al”</a:t>
            </a:r>
          </a:p>
          <a:p>
            <a:r>
              <a:rPr lang="zh-CN" altLang="en-US" sz="2000" dirty="0"/>
              <a:t>参数：命令操作的对象，如文件、目录名等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25916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1100</Words>
  <Application>Microsoft Office PowerPoint</Application>
  <PresentationFormat>宽屏</PresentationFormat>
  <Paragraphs>110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终端的概念</vt:lpstr>
      <vt:lpstr>虚拟控制台（virtual console）</vt:lpstr>
      <vt:lpstr>终端，虚拟控制台，shell</vt:lpstr>
      <vt:lpstr>Linux命令分类</vt:lpstr>
      <vt:lpstr>命令搜索路径</vt:lpstr>
      <vt:lpstr>添加其他路径</vt:lpstr>
      <vt:lpstr>获得命令帮助</vt:lpstr>
      <vt:lpstr>Linux命令格式</vt:lpstr>
      <vt:lpstr>shell使用小技巧</vt:lpstr>
      <vt:lpstr>终端常用命令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199</cp:revision>
  <dcterms:created xsi:type="dcterms:W3CDTF">2017-12-13T00:04:01Z</dcterms:created>
  <dcterms:modified xsi:type="dcterms:W3CDTF">2018-03-01T05:01:09Z</dcterms:modified>
</cp:coreProperties>
</file>