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1" r:id="rId4"/>
    <p:sldId id="265" r:id="rId5"/>
    <p:sldId id="272" r:id="rId6"/>
    <p:sldId id="273" r:id="rId7"/>
    <p:sldId id="274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第四讲 </a:t>
            </a:r>
            <a:r>
              <a:rPr lang="en-US" altLang="zh-CN" sz="3600" dirty="0">
                <a:solidFill>
                  <a:srgbClr val="C00000"/>
                </a:solidFill>
              </a:rPr>
              <a:t>IO</a:t>
            </a:r>
            <a:r>
              <a:rPr lang="zh-CN" altLang="en-US" sz="3600" dirty="0">
                <a:solidFill>
                  <a:srgbClr val="C00000"/>
                </a:solidFill>
              </a:rPr>
              <a:t>重定向与管道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每个进程都至少有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个信道：标准输入</a:t>
            </a:r>
            <a:r>
              <a:rPr lang="en-US" altLang="zh-CN" sz="2000" dirty="0"/>
              <a:t>-STDIN</a:t>
            </a:r>
            <a:r>
              <a:rPr lang="zh-CN" altLang="en-US" sz="2000" dirty="0"/>
              <a:t>、标准输出</a:t>
            </a:r>
            <a:r>
              <a:rPr lang="en-US" altLang="zh-CN" sz="2000" dirty="0"/>
              <a:t>-STDOUT</a:t>
            </a:r>
            <a:r>
              <a:rPr lang="zh-CN" altLang="en-US" sz="2000" dirty="0"/>
              <a:t>、标准错误</a:t>
            </a:r>
            <a:r>
              <a:rPr lang="en-US" altLang="zh-CN" sz="2000" dirty="0"/>
              <a:t>-STDERR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标准输入：文件描述符为</a:t>
            </a:r>
            <a:r>
              <a:rPr lang="en-US" altLang="zh-CN" sz="2000" dirty="0"/>
              <a:t>0</a:t>
            </a:r>
            <a:r>
              <a:rPr lang="zh-CN" altLang="en-US" sz="2000" dirty="0"/>
              <a:t>，默认指向终端（在虚拟终端中即为键盘）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标准输出：文件描述符为</a:t>
            </a:r>
            <a:r>
              <a:rPr lang="en-US" altLang="zh-CN" sz="2000" dirty="0"/>
              <a:t>1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标准错误：文件描述符为</a:t>
            </a:r>
            <a:r>
              <a:rPr lang="en-US" altLang="zh-CN" sz="2000" dirty="0"/>
              <a:t>2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中一切皆文件，所以标准输入、标准输出、标准错误都有对应的文件，而这种对应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关系是通过文件描述符来实现的，我们在重定向的时候还会用到它们。</a:t>
            </a:r>
            <a:endParaRPr lang="en-US" altLang="zh-CN" sz="2000" dirty="0"/>
          </a:p>
          <a:p>
            <a:r>
              <a:rPr lang="zh-CN" altLang="en-US" sz="2000" dirty="0"/>
              <a:t>对于一个进程来说，它从描述符</a:t>
            </a:r>
            <a:r>
              <a:rPr lang="en-US" altLang="zh-CN" sz="2000" dirty="0"/>
              <a:t>0</a:t>
            </a:r>
            <a:r>
              <a:rPr lang="zh-CN" altLang="en-US" sz="2000" dirty="0"/>
              <a:t>指向的文件读取输入信息，把执行结果送到描述符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指向的文件，把出错信息送到描述符</a:t>
            </a:r>
            <a:r>
              <a:rPr lang="en-US" altLang="zh-CN" sz="2000" dirty="0"/>
              <a:t>2</a:t>
            </a:r>
            <a:r>
              <a:rPr lang="zh-CN" altLang="en-US" sz="2000" dirty="0"/>
              <a:t>指向的文件，而不关心这些文件具体是什么。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3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中输入命令运行程序，程序的正常输出信息（标准输出）和一些出错信息（标准错误）会通过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解释成指令，用来把一条命令的输入或输出重定向到一个文件。重定向</a:t>
            </a:r>
            <a:r>
              <a:rPr lang="en-US" altLang="zh-CN" sz="2000" dirty="0"/>
              <a:t>STDERR</a:t>
            </a:r>
            <a:r>
              <a:rPr lang="zh-CN" altLang="en-US" sz="2000" dirty="0"/>
              <a:t>的话，则用</a:t>
            </a:r>
            <a:r>
              <a:rPr lang="en-US" altLang="zh-CN" sz="2000" dirty="0"/>
              <a:t>2&gt;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64290"/>
              </p:ext>
            </p:extLst>
          </p:nvPr>
        </p:nvGraphicFramePr>
        <p:xfrm>
          <a:off x="2130641" y="2420617"/>
          <a:ext cx="8149700" cy="431753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0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类型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操作符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用途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楷体_GB2312"/>
                        <a:cs typeface="楷体_GB2312"/>
                      </a:endParaRPr>
                    </a:p>
                  </a:txBody>
                  <a:tcPr marT="45715" marB="4571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重定向标准输入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将命令中接收输入的途径由默认的键盘更改为指定的文件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以替换的方式将命令的执行结果输出到指定的文件，而不是直接显示在屏幕上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将命令执行的结果追加输出到指定文件 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5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重定向标准错误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清空指定文件的内容，并将标准错误信息保存到该文件中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2&gt;&gt;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将标准错误信息追加输出到指定的文件中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64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标准错误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&amp;&gt;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或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&gt;&amp;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将标准输出、标准错误的内容全部保存到指定的文件中，而不是直接显示在屏幕上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楷体_GB2312"/>
                        <a:cs typeface="楷体_GB2312"/>
                      </a:endParaRPr>
                    </a:p>
                  </a:txBody>
                  <a:tcPr marL="90000" marR="90000" marT="46794" marB="46794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</a:t>
            </a:r>
            <a:r>
              <a:rPr lang="zh-CN" altLang="en-US" sz="2000" dirty="0"/>
              <a:t>会输出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到屏幕。</a:t>
            </a:r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输出到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 &gt;&gt; 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 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追加到文件末尾，之前的数据不会丢失。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7189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/>
              <a:t>wc</a:t>
            </a:r>
            <a:r>
              <a:rPr lang="en-US" altLang="zh-CN" sz="2000" dirty="0"/>
              <a:t> -l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wc</a:t>
            </a:r>
            <a:r>
              <a:rPr lang="en-US" altLang="zh-CN" sz="2000" dirty="0"/>
              <a:t> -l &lt;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zh-CN" altLang="en-US" sz="2000" dirty="0"/>
              <a:t>   第一个是对文件进行操作；第二个是对文件内容进行操作，把文件的内容作为输入。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&gt; output 2&gt; /dev/null</a:t>
            </a:r>
          </a:p>
          <a:p>
            <a:pPr marL="0" indent="0">
              <a:buNone/>
            </a:pPr>
            <a:r>
              <a:rPr lang="zh-CN" altLang="en-US" sz="2000" dirty="0"/>
              <a:t>    把标准输出重定向到</a:t>
            </a:r>
            <a:r>
              <a:rPr lang="en-US" altLang="zh-CN" sz="2000" dirty="0"/>
              <a:t>output</a:t>
            </a:r>
            <a:r>
              <a:rPr lang="zh-CN" altLang="en-US" sz="2000" dirty="0"/>
              <a:t>这个文件，把标准错误输出重定向到</a:t>
            </a:r>
            <a:r>
              <a:rPr lang="en-US" altLang="zh-CN" sz="2000" dirty="0"/>
              <a:t>/dev/null</a:t>
            </a:r>
            <a:r>
              <a:rPr lang="zh-CN" altLang="en-US" sz="2000" dirty="0"/>
              <a:t>这个黑洞文件。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这个命令如果不加</a:t>
            </a:r>
            <a:r>
              <a:rPr lang="en-US" altLang="zh-CN" sz="2000" dirty="0" err="1"/>
              <a:t>sudo</a:t>
            </a:r>
            <a:r>
              <a:rPr lang="zh-CN" altLang="en-US" sz="2000" dirty="0"/>
              <a:t>的话，会有</a:t>
            </a:r>
            <a:r>
              <a:rPr lang="en-US" altLang="zh-CN" sz="2000" dirty="0"/>
              <a:t>permission denied</a:t>
            </a:r>
            <a:r>
              <a:rPr lang="zh-CN" altLang="en-US" sz="2000" dirty="0"/>
              <a:t>的错误提示，也会有正常输出项。如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果只把标准输出重定向到</a:t>
            </a:r>
            <a:r>
              <a:rPr lang="en-US" altLang="zh-CN" sz="2000" dirty="0"/>
              <a:t>output</a:t>
            </a:r>
            <a:r>
              <a:rPr lang="zh-CN" altLang="en-US" sz="2000" dirty="0"/>
              <a:t>这个文件，那么</a:t>
            </a:r>
            <a:r>
              <a:rPr lang="en-US" altLang="zh-CN" sz="2000" dirty="0"/>
              <a:t>shell</a:t>
            </a:r>
            <a:r>
              <a:rPr lang="zh-CN" altLang="en-US" sz="2000" dirty="0"/>
              <a:t>还是会输出错误提示。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&amp;&gt; output </a:t>
            </a:r>
            <a:r>
              <a:rPr lang="zh-CN" altLang="en-US" sz="2000" dirty="0"/>
              <a:t>或 </a:t>
            </a:r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&gt;&amp; output </a:t>
            </a:r>
          </a:p>
          <a:p>
            <a:pPr marL="0" indent="0">
              <a:buNone/>
            </a:pPr>
            <a:r>
              <a:rPr lang="zh-CN" altLang="en-US" sz="2000" dirty="0"/>
              <a:t>    标准输出和标准错误同时输出到</a:t>
            </a:r>
            <a:r>
              <a:rPr lang="en-US" altLang="zh-CN" sz="2000" dirty="0"/>
              <a:t>output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1&gt;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&gt; </a:t>
            </a:r>
            <a:r>
              <a:rPr lang="zh-CN" altLang="en-US" sz="2000" dirty="0"/>
              <a:t>，</a:t>
            </a:r>
            <a:r>
              <a:rPr lang="en-US" altLang="zh-CN" sz="2000" dirty="0"/>
              <a:t>0&lt;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&lt;</a:t>
            </a:r>
            <a:r>
              <a:rPr lang="zh-CN" altLang="en-US" sz="2000" dirty="0"/>
              <a:t>，即前导的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可以省略；如果不省略，数字和重定向符号之间没有空格，前导</a:t>
            </a:r>
            <a:r>
              <a:rPr lang="en-US" altLang="zh-CN" sz="2000" dirty="0"/>
              <a:t>2</a:t>
            </a:r>
            <a:r>
              <a:rPr lang="zh-CN" altLang="en-US" sz="2000" dirty="0"/>
              <a:t>不可以省略。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496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把一条命令的</a:t>
            </a:r>
            <a:r>
              <a:rPr lang="en-US" altLang="zh-CN" sz="2000" dirty="0"/>
              <a:t>STDOUT</a:t>
            </a:r>
            <a:r>
              <a:rPr lang="zh-CN" altLang="en-US" sz="2000" dirty="0"/>
              <a:t>连接到另一条命令的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上，可以用 </a:t>
            </a:r>
            <a:r>
              <a:rPr lang="en-US" altLang="zh-CN" sz="2000" dirty="0"/>
              <a:t>| </a:t>
            </a:r>
            <a:r>
              <a:rPr lang="zh-CN" altLang="en-US" sz="2000" dirty="0"/>
              <a:t>这个符号，它叫做管道。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在解释命令遇到 </a:t>
            </a:r>
            <a:r>
              <a:rPr lang="en-US" altLang="zh-CN" sz="2000" dirty="0"/>
              <a:t>| </a:t>
            </a:r>
            <a:r>
              <a:rPr lang="zh-CN" altLang="en-US" sz="2000" dirty="0"/>
              <a:t>时会创建管道，并创建两个进程，把标准输入输出重定向到管道，前一个进程向管道写数据，后一个进程从管道读数据。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在管道中只有标准输出才传递给下一个命令 标准错误输出直接输出到终端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查找名称含有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的文件并使用</a:t>
            </a:r>
            <a:r>
              <a:rPr lang="en-US" altLang="zh-CN" sz="1800" dirty="0" err="1"/>
              <a:t>wc</a:t>
            </a:r>
            <a:r>
              <a:rPr lang="zh-CN" altLang="en-US" sz="1800" dirty="0"/>
              <a:t>计数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 err="1"/>
              <a:t>sudo</a:t>
            </a:r>
            <a:r>
              <a:rPr lang="en-US" altLang="zh-CN" sz="1800" dirty="0"/>
              <a:t> find / -name </a:t>
            </a:r>
            <a:r>
              <a:rPr lang="en-US" altLang="zh-CN" sz="1800" dirty="0" err="1"/>
              <a:t>gcc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wc</a:t>
            </a:r>
            <a:r>
              <a:rPr lang="en-US" altLang="zh-CN" sz="1800" dirty="0"/>
              <a:t> –l 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查找名称含有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的进程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ps</a:t>
            </a:r>
            <a:r>
              <a:rPr lang="en-US" altLang="zh-CN" sz="1800" dirty="0"/>
              <a:t> -</a:t>
            </a:r>
            <a:r>
              <a:rPr lang="en-US" altLang="zh-CN" sz="1800" dirty="0" err="1"/>
              <a:t>ef</a:t>
            </a:r>
            <a:r>
              <a:rPr lang="en-US" altLang="zh-CN" sz="1800" dirty="0"/>
              <a:t> | grep </a:t>
            </a:r>
            <a:r>
              <a:rPr lang="en-US" altLang="zh-CN" sz="1800" dirty="0" err="1"/>
              <a:t>ssh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分页查看内容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–l –R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/share | less</a:t>
            </a:r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排序文件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/>
              <a:t>ls | sort –r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888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华文仿宋</vt:lpstr>
      <vt:lpstr>楷体_GB2312</vt:lpstr>
      <vt:lpstr>Arial</vt:lpstr>
      <vt:lpstr>Tahoma</vt:lpstr>
      <vt:lpstr>Wingdings</vt:lpstr>
      <vt:lpstr>linux-common</vt:lpstr>
      <vt:lpstr>linux-empty</vt:lpstr>
      <vt:lpstr>《Linux基础》</vt:lpstr>
      <vt:lpstr>标准输入输出</vt:lpstr>
      <vt:lpstr>IO重定向</vt:lpstr>
      <vt:lpstr>重定向符号</vt:lpstr>
      <vt:lpstr>重定向示例</vt:lpstr>
      <vt:lpstr>重定向示例</vt:lpstr>
      <vt:lpstr>管道</vt:lpstr>
      <vt:lpstr>管道示例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156</cp:revision>
  <dcterms:created xsi:type="dcterms:W3CDTF">2017-12-13T00:04:01Z</dcterms:created>
  <dcterms:modified xsi:type="dcterms:W3CDTF">2018-03-01T05:03:01Z</dcterms:modified>
</cp:coreProperties>
</file>