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8" r:id="rId4"/>
    <p:sldId id="273" r:id="rId5"/>
    <p:sldId id="274" r:id="rId6"/>
    <p:sldId id="275" r:id="rId7"/>
    <p:sldId id="276" r:id="rId8"/>
    <p:sldId id="269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第十三讲 </a:t>
            </a:r>
            <a:r>
              <a:rPr lang="en-US" altLang="zh-CN" sz="3600" dirty="0">
                <a:solidFill>
                  <a:srgbClr val="C00000"/>
                </a:solidFill>
              </a:rPr>
              <a:t>shell</a:t>
            </a:r>
            <a:r>
              <a:rPr lang="zh-CN" altLang="en-US" sz="3600" dirty="0">
                <a:solidFill>
                  <a:srgbClr val="C00000"/>
                </a:solidFill>
              </a:rPr>
              <a:t>脚本基础</a:t>
            </a:r>
            <a:r>
              <a:rPr lang="en-US" altLang="zh-CN" sz="3600" dirty="0">
                <a:solidFill>
                  <a:srgbClr val="C00000"/>
                </a:solidFill>
              </a:rPr>
              <a:t>-</a:t>
            </a:r>
            <a:r>
              <a:rPr lang="zh-CN" altLang="en-US" sz="3600" dirty="0">
                <a:solidFill>
                  <a:srgbClr val="C00000"/>
                </a:solidFill>
              </a:rPr>
              <a:t>逻辑判断与循环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内建命令，可以处理脚本里的各类工作，产生的不是一般形式的输出，而是可用的退出状态。使用</a:t>
            </a:r>
            <a:r>
              <a:rPr lang="en-US" altLang="zh-CN" sz="2000" dirty="0"/>
              <a:t>help  test</a:t>
            </a:r>
            <a:r>
              <a:rPr lang="zh-CN" altLang="en-US" sz="2000" dirty="0"/>
              <a:t>查看帮助文档。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命令有其他形式：</a:t>
            </a:r>
            <a:r>
              <a:rPr lang="en-US" altLang="zh-CN" sz="2000" dirty="0"/>
              <a:t>[······]</a:t>
            </a:r>
            <a:r>
              <a:rPr lang="zh-CN" altLang="en-US" sz="2000" dirty="0"/>
              <a:t>，</a:t>
            </a:r>
            <a:r>
              <a:rPr lang="en-US" altLang="zh-CN" sz="2000" dirty="0"/>
              <a:t>[[······]]</a:t>
            </a:r>
            <a:r>
              <a:rPr lang="zh-CN" altLang="en-US" sz="2000" dirty="0"/>
              <a:t>。当在</a:t>
            </a:r>
            <a:r>
              <a:rPr lang="en-US" altLang="zh-CN" sz="2000" dirty="0"/>
              <a:t>[ ]</a:t>
            </a:r>
            <a:r>
              <a:rPr lang="zh-CN" altLang="en-US" sz="2000" dirty="0"/>
              <a:t>中使用</a:t>
            </a:r>
            <a:r>
              <a:rPr lang="en-US" altLang="zh-CN" sz="2000" dirty="0"/>
              <a:t>&amp;&amp; || </a:t>
            </a:r>
            <a:r>
              <a:rPr lang="zh-CN" altLang="en-US" sz="2000" dirty="0"/>
              <a:t>会出错，这时候要使用</a:t>
            </a:r>
            <a:r>
              <a:rPr lang="en-US" altLang="zh-CN" sz="2000" dirty="0"/>
              <a:t>[[ ]]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test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，这和通常的编程语言定义的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（或非</a:t>
            </a:r>
            <a:r>
              <a:rPr lang="en-US" altLang="zh-CN" sz="2000" dirty="0"/>
              <a:t>0</a:t>
            </a:r>
            <a:r>
              <a:rPr lang="zh-CN" altLang="en-US" sz="2000" dirty="0"/>
              <a:t>值），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有所区别。</a:t>
            </a:r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表示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值表示有错。）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test 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的语法结构：</a:t>
            </a:r>
            <a:endParaRPr lang="en-US" altLang="zh-CN" sz="1800" dirty="0"/>
          </a:p>
          <a:p>
            <a:r>
              <a:rPr lang="zh-CN" altLang="en-US" sz="2000" dirty="0"/>
              <a:t>写在一行要使用分号分隔：</a:t>
            </a:r>
            <a:r>
              <a:rPr lang="en-US" altLang="zh-CN" sz="20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09585"/>
              </p:ext>
            </p:extLst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</a:t>
                      </a:r>
                    </a:p>
                    <a:p>
                      <a:r>
                        <a:rPr lang="en-US" altLang="zh-CN" dirty="0"/>
                        <a:t>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 err="1"/>
                        <a:t>elif</a:t>
                      </a:r>
                      <a:r>
                        <a:rPr lang="en-US" altLang="zh-CN" dirty="0"/>
                        <a:t>  [COMMAND] 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的用法：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2200" dirty="0" err="1"/>
              <a:t>dbin</a:t>
            </a:r>
            <a:r>
              <a:rPr lang="en-US" altLang="zh-CN" sz="2200" dirty="0"/>
              <a:t>=~/bin</a:t>
            </a:r>
          </a:p>
          <a:p>
            <a:pPr marL="457200" lvl="1" indent="0">
              <a:buNone/>
            </a:pPr>
            <a:r>
              <a:rPr lang="en-US" altLang="zh-CN" sz="2200" dirty="0"/>
              <a:t>if  test  -f</a:t>
            </a:r>
            <a:r>
              <a:rPr lang="zh-CN" altLang="en-US" sz="2200" dirty="0"/>
              <a:t>  </a:t>
            </a:r>
            <a:r>
              <a:rPr lang="en-US" altLang="zh-CN" sz="2200" dirty="0"/>
              <a:t>“$file” ;</a:t>
            </a:r>
            <a:r>
              <a:rPr lang="zh-CN" altLang="en-US" sz="2200" dirty="0"/>
              <a:t> </a:t>
            </a:r>
            <a:r>
              <a:rPr lang="en-US" altLang="zh-CN" sz="2200" dirty="0"/>
              <a:t>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-d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 ]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ls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</a:t>
            </a:r>
          </a:p>
          <a:p>
            <a:pPr marL="457200" lvl="1" indent="0">
              <a:buNone/>
            </a:pPr>
            <a:r>
              <a:rPr lang="en-US" altLang="zh-CN" sz="2200" dirty="0"/>
              <a:t>else</a:t>
            </a:r>
          </a:p>
          <a:p>
            <a:pPr marL="457200" lvl="1" indent="0">
              <a:buNone/>
            </a:pPr>
            <a:r>
              <a:rPr lang="en-US" altLang="zh-CN" sz="22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2200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多个判断值可以使用</a:t>
            </a:r>
            <a:r>
              <a:rPr lang="en-US" altLang="zh-CN" sz="2200" dirty="0"/>
              <a:t>if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elif</a:t>
            </a:r>
            <a:r>
              <a:rPr lang="zh-CN" altLang="en-US" sz="2200" dirty="0"/>
              <a:t>，</a:t>
            </a:r>
            <a:r>
              <a:rPr lang="en-US" altLang="zh-CN" sz="2200" dirty="0"/>
              <a:t>else</a:t>
            </a:r>
            <a:r>
              <a:rPr lang="zh-CN" altLang="en-US" sz="2200" dirty="0"/>
              <a:t>组合。更简洁的形式是使用</a:t>
            </a:r>
            <a:r>
              <a:rPr lang="en-US" altLang="zh-CN" sz="2200" dirty="0"/>
              <a:t>case</a:t>
            </a:r>
            <a:r>
              <a:rPr lang="zh-CN" altLang="en-US" sz="2200" dirty="0"/>
              <a:t>语句实现，就像普通编程语言的</a:t>
            </a:r>
            <a:r>
              <a:rPr lang="en-US" altLang="zh-CN" sz="2200" dirty="0"/>
              <a:t>switch</a:t>
            </a:r>
            <a:r>
              <a:rPr lang="zh-CN" altLang="en-US" sz="2200" dirty="0"/>
              <a:t>。语法结构：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000" dirty="0"/>
              <a:t>)</a:t>
            </a:r>
            <a:r>
              <a:rPr lang="zh-CN" altLang="en-US" sz="2000" dirty="0"/>
              <a:t>是必须要加的，每个逻辑块执行到</a:t>
            </a:r>
            <a:r>
              <a:rPr lang="en-US" altLang="zh-CN" sz="2000" dirty="0"/>
              <a:t>;;</a:t>
            </a:r>
            <a:r>
              <a:rPr lang="zh-CN" altLang="en-US" sz="2000" dirty="0"/>
              <a:t>结束。*</a:t>
            </a:r>
            <a:r>
              <a:rPr lang="en-US" altLang="zh-CN" sz="2000" dirty="0"/>
              <a:t>)</a:t>
            </a:r>
            <a:r>
              <a:rPr lang="zh-CN" altLang="en-US" sz="20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casetest.sh</a:t>
            </a:r>
            <a:r>
              <a:rPr lang="zh-CN" altLang="en-US" sz="2000" dirty="0"/>
              <a:t>，写入一下代码并运行：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case  $1 in</a:t>
            </a:r>
          </a:p>
          <a:p>
            <a:pPr marL="0" indent="0">
              <a:buNone/>
            </a:pPr>
            <a:r>
              <a:rPr lang="en-US" altLang="zh-CN" sz="2000" dirty="0"/>
              <a:t>    “hello”)</a:t>
            </a:r>
          </a:p>
          <a:p>
            <a:pPr marL="0" indent="0">
              <a:buNone/>
            </a:pPr>
            <a:r>
              <a:rPr lang="en-US" altLang="zh-CN" sz="2000" dirty="0"/>
              <a:t>        echo “hey!”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“time”)</a:t>
            </a:r>
          </a:p>
          <a:p>
            <a:pPr marL="0" indent="0">
              <a:buNone/>
            </a:pPr>
            <a:r>
              <a:rPr lang="en-US" altLang="zh-CN" sz="2000" dirty="0"/>
              <a:t>        date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*)</a:t>
            </a:r>
          </a:p>
          <a:p>
            <a:pPr marL="0" indent="0">
              <a:buNone/>
            </a:pPr>
            <a:r>
              <a:rPr lang="en-US" altLang="zh-CN" sz="2000" dirty="0"/>
              <a:t>        echo “nothing to do”</a:t>
            </a:r>
          </a:p>
          <a:p>
            <a:pPr marL="0" indent="0">
              <a:buNone/>
            </a:pPr>
            <a:r>
              <a:rPr lang="en-US" altLang="zh-CN" sz="2000" dirty="0"/>
              <a:t>        exit 0</a:t>
            </a:r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51446"/>
              </p:ext>
            </p:extLst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43858"/>
              </p:ext>
            </p:extLst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641</Words>
  <Application>Microsoft Office PowerPoint</Application>
  <PresentationFormat>宽屏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test</vt:lpstr>
      <vt:lpstr>if,else,elif</vt:lpstr>
      <vt:lpstr>if,else,elif示例</vt:lpstr>
      <vt:lpstr>case</vt:lpstr>
      <vt:lpstr>case示例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146</cp:revision>
  <dcterms:created xsi:type="dcterms:W3CDTF">2017-12-13T00:04:01Z</dcterms:created>
  <dcterms:modified xsi:type="dcterms:W3CDTF">2018-03-01T01:45:14Z</dcterms:modified>
</cp:coreProperties>
</file>