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0" r:id="rId3"/>
    <p:sldId id="271" r:id="rId4"/>
    <p:sldId id="277" r:id="rId5"/>
    <p:sldId id="269" r:id="rId6"/>
    <p:sldId id="263" r:id="rId7"/>
    <p:sldId id="258" r:id="rId8"/>
    <p:sldId id="262" r:id="rId9"/>
    <p:sldId id="261" r:id="rId10"/>
    <p:sldId id="270" r:id="rId11"/>
    <p:sldId id="264" r:id="rId12"/>
    <p:sldId id="265" r:id="rId13"/>
    <p:sldId id="275" r:id="rId14"/>
    <p:sldId id="274" r:id="rId15"/>
    <p:sldId id="266" r:id="rId16"/>
    <p:sldId id="26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0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第二讲 </a:t>
            </a:r>
            <a:r>
              <a:rPr lang="zh-CN" altLang="en-US" sz="3600" dirty="0">
                <a:solidFill>
                  <a:srgbClr val="C00000"/>
                </a:solidFill>
              </a:rPr>
              <a:t>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</a:t>
            </a:r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个主分区和扩展分区，其中扩展分区的个数最多为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</a:t>
            </a:r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</a:t>
            </a:r>
            <a:endParaRPr lang="en-US" altLang="zh-CN" sz="2000" dirty="0"/>
          </a:p>
          <a:p>
            <a:r>
              <a:rPr lang="zh-CN" altLang="en-US" sz="2000" dirty="0"/>
              <a:t>管理存储设备的命令：</a:t>
            </a:r>
            <a:r>
              <a:rPr lang="en-US" altLang="zh-CN" sz="2000" dirty="0" err="1"/>
              <a:t>fdisk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d</a:t>
            </a:r>
            <a:r>
              <a:rPr lang="zh-CN" altLang="en-US" sz="2000" dirty="0"/>
              <a:t>敲回车，会进入删除分区的子步骤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l</a:t>
            </a:r>
            <a:r>
              <a:rPr lang="zh-CN" altLang="en-US" sz="2000" dirty="0"/>
              <a:t>敲回车，会显示所有</a:t>
            </a:r>
            <a:r>
              <a:rPr lang="en-US" altLang="zh-CN" sz="2000" dirty="0"/>
              <a:t>Ubuntu</a:t>
            </a:r>
            <a:r>
              <a:rPr lang="zh-CN" altLang="en-US" sz="2000" dirty="0"/>
              <a:t>支持的文件系统格式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n</a:t>
            </a:r>
            <a:r>
              <a:rPr lang="zh-CN" altLang="en-US" sz="2000" dirty="0"/>
              <a:t>敲回车，会进入创建分区的子步骤，其中</a:t>
            </a:r>
            <a:r>
              <a:rPr lang="en-US" altLang="zh-CN" sz="2000" dirty="0"/>
              <a:t>p</a:t>
            </a:r>
            <a:r>
              <a:rPr lang="zh-CN" altLang="en-US" sz="2000" dirty="0"/>
              <a:t>用来创建主分区，</a:t>
            </a:r>
            <a:r>
              <a:rPr lang="en-US" altLang="zh-CN" sz="2000" dirty="0"/>
              <a:t>e</a:t>
            </a:r>
            <a:r>
              <a:rPr lang="zh-CN" altLang="en-US" sz="2000" dirty="0"/>
              <a:t>用来创建扩展分区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p</a:t>
            </a:r>
            <a:r>
              <a:rPr lang="zh-CN" altLang="en-US" sz="2000" dirty="0"/>
              <a:t>敲回车，会打印修改后的分区表。这个分区表还没有写入硬盘，只是保存在内存中</a:t>
            </a:r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w</a:t>
            </a:r>
            <a:r>
              <a:rPr lang="zh-CN" altLang="en-US" sz="2000" dirty="0"/>
              <a:t>敲回车，把分区表写入硬盘，</a:t>
            </a:r>
            <a:r>
              <a:rPr lang="en-US" altLang="zh-CN" sz="2000" dirty="0"/>
              <a:t>q</a:t>
            </a:r>
            <a:r>
              <a:rPr lang="zh-CN" altLang="en-US" sz="2000" dirty="0"/>
              <a:t>放弃修改。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EE86C-8252-40E0-B508-D9FC1FFE0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059"/>
            <a:ext cx="10535127" cy="16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edu@software:~$ sudo mkfs -t ext3 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E738F-8AF9-4E25-99CF-E98449C3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44982"/>
            <a:ext cx="10928489" cy="33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mount</a:t>
            </a:r>
            <a:r>
              <a:rPr lang="zh-CN" altLang="en-US" sz="2000" dirty="0"/>
              <a:t>指令把一个块设备（文件系统）、</a:t>
            </a:r>
            <a:r>
              <a:rPr lang="en-US" altLang="zh-CN" sz="2000" dirty="0"/>
              <a:t>ISO</a:t>
            </a:r>
            <a:r>
              <a:rPr lang="zh-CN" altLang="en-US" sz="2000" dirty="0"/>
              <a:t>镜像挂载到挂载点</a:t>
            </a:r>
            <a:endParaRPr lang="en-US" altLang="zh-CN" sz="2000" dirty="0"/>
          </a:p>
          <a:p>
            <a:pPr marL="0" indent="0">
              <a:buNone/>
            </a:pPr>
            <a:r>
              <a:rPr lang="fr-FR" altLang="zh-CN" sz="2000" dirty="0"/>
              <a:t>   </a:t>
            </a:r>
            <a:r>
              <a:rPr lang="zh-CN" altLang="en-US" sz="2000" dirty="0"/>
              <a:t>格式：</a:t>
            </a:r>
            <a:r>
              <a:rPr lang="fr-FR" altLang="zh-CN" sz="2000" dirty="0"/>
              <a:t>mount </a:t>
            </a:r>
            <a:r>
              <a:rPr lang="en-US" altLang="zh-CN" sz="2000" dirty="0"/>
              <a:t>[</a:t>
            </a:r>
            <a:r>
              <a:rPr lang="fr-FR" altLang="zh-CN" sz="2000" dirty="0"/>
              <a:t>-t type] device </a:t>
            </a:r>
            <a:r>
              <a:rPr lang="en-US" altLang="zh-CN" sz="2000" dirty="0" err="1"/>
              <a:t>mountpoint</a:t>
            </a:r>
            <a:endParaRPr lang="en-US" altLang="zh-CN" sz="2000" dirty="0"/>
          </a:p>
          <a:p>
            <a:pPr marL="0" indent="0">
              <a:buNone/>
            </a:pPr>
            <a:r>
              <a:rPr lang="fr-FR" altLang="zh-CN" sz="2000" dirty="0"/>
              <a:t>   </a:t>
            </a:r>
            <a:r>
              <a:rPr lang="zh-CN" altLang="en-US" sz="2000" dirty="0"/>
              <a:t>挂载</a:t>
            </a:r>
            <a:r>
              <a:rPr lang="en-US" altLang="zh-CN" sz="2000" dirty="0"/>
              <a:t>ISO</a:t>
            </a:r>
            <a:r>
              <a:rPr lang="zh-CN" altLang="en-US" sz="2000" dirty="0"/>
              <a:t>镜像：</a:t>
            </a:r>
            <a:r>
              <a:rPr lang="en-US" altLang="zh-CN" sz="2000" dirty="0"/>
              <a:t>mount &lt;</a:t>
            </a:r>
            <a:r>
              <a:rPr lang="en-US" altLang="zh-CN" sz="2000" dirty="0" err="1"/>
              <a:t>iso</a:t>
            </a:r>
            <a:r>
              <a:rPr lang="zh-CN" altLang="en-US" sz="2000" dirty="0"/>
              <a:t>文件完整路径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挂载点</a:t>
            </a:r>
            <a:r>
              <a:rPr lang="en-US" altLang="zh-CN" sz="2000" dirty="0"/>
              <a:t>&gt; </a:t>
            </a:r>
            <a:r>
              <a:rPr lang="zh-CN" altLang="en-US" sz="2000" dirty="0"/>
              <a:t>或完整写法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mount -t iso9660 -o loop &lt;</a:t>
            </a:r>
            <a:r>
              <a:rPr lang="en-US" altLang="zh-CN" sz="2000" dirty="0" err="1"/>
              <a:t>iso</a:t>
            </a:r>
            <a:r>
              <a:rPr lang="zh-CN" altLang="en-US" sz="2000" dirty="0"/>
              <a:t>文件完整路径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挂载点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挂载共享文件夹：</a:t>
            </a:r>
            <a:r>
              <a:rPr lang="en-US" altLang="zh-CN" sz="2000" dirty="0"/>
              <a:t>mount -t </a:t>
            </a:r>
            <a:r>
              <a:rPr lang="en-US" altLang="zh-CN" sz="2000" dirty="0" err="1"/>
              <a:t>cifs</a:t>
            </a:r>
            <a:r>
              <a:rPr lang="en-US" altLang="zh-CN" sz="2000" dirty="0"/>
              <a:t> -o username=</a:t>
            </a:r>
            <a:r>
              <a:rPr lang="en-US" altLang="zh-CN" sz="2000" dirty="0" err="1"/>
              <a:t>user,password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 //IP/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/Windows/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umount</a:t>
            </a:r>
            <a:r>
              <a:rPr lang="zh-CN" altLang="en-US" sz="2000" dirty="0"/>
              <a:t>卸载已经挂载的块设备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格式：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device/</a:t>
            </a:r>
            <a:r>
              <a:rPr lang="en-US" altLang="zh-CN" sz="2000" dirty="0" err="1"/>
              <a:t>mountpoint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mount /media/u /dev/sdb1</a:t>
            </a:r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/dev/sdb1 </a:t>
            </a:r>
            <a:r>
              <a:rPr lang="zh-CN" altLang="en-US" sz="2000" dirty="0"/>
              <a:t>进行卸载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ls</a:t>
            </a:r>
            <a:r>
              <a:rPr lang="zh-CN" altLang="en-US" sz="2000" dirty="0"/>
              <a:t>命令输出中不同文件的颜色代表什么？</a:t>
            </a:r>
            <a:endParaRPr lang="en-US" altLang="zh-CN" sz="2000" dirty="0"/>
          </a:p>
          <a:p>
            <a:r>
              <a:rPr lang="zh-CN" altLang="en-US" sz="2000" dirty="0"/>
              <a:t>如何查看内存和</a:t>
            </a:r>
            <a:r>
              <a:rPr lang="en-US" altLang="zh-CN" sz="2000" dirty="0"/>
              <a:t>CPU</a:t>
            </a:r>
            <a:r>
              <a:rPr lang="zh-CN" altLang="en-US" sz="2000" dirty="0"/>
              <a:t>的使用情况？</a:t>
            </a:r>
          </a:p>
        </p:txBody>
      </p:sp>
    </p:spTree>
    <p:extLst>
      <p:ext uri="{BB962C8B-B14F-4D97-AF65-F5344CB8AC3E}">
        <p14:creationId xmlns:p14="http://schemas.microsoft.com/office/powerpoint/2010/main" val="39781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1638300"/>
            <a:ext cx="404495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350" y="1638300"/>
            <a:ext cx="7561263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主引导扇区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5228947" cy="487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主引导扇区位于硬盘的</a:t>
            </a:r>
            <a:r>
              <a:rPr lang="en-US" altLang="zh-CN" sz="2000" dirty="0"/>
              <a:t>0</a:t>
            </a:r>
            <a:r>
              <a:rPr lang="zh-CN" altLang="zh-CN" sz="2000" dirty="0"/>
              <a:t>磁道</a:t>
            </a:r>
            <a:r>
              <a:rPr lang="en-US" altLang="zh-CN" sz="2000" dirty="0"/>
              <a:t>0</a:t>
            </a:r>
            <a:r>
              <a:rPr lang="zh-CN" altLang="zh-CN" sz="2000" dirty="0"/>
              <a:t>柱面</a:t>
            </a:r>
            <a:r>
              <a:rPr lang="en-US" altLang="zh-CN" sz="2000" dirty="0"/>
              <a:t>1</a:t>
            </a:r>
            <a:r>
              <a:rPr lang="zh-CN" altLang="zh-CN" sz="2000" dirty="0"/>
              <a:t>扇区，共</a:t>
            </a:r>
            <a:r>
              <a:rPr lang="en-US" altLang="zh-CN" sz="2000" dirty="0"/>
              <a:t>512bytes</a:t>
            </a:r>
            <a:r>
              <a:rPr lang="zh-CN" altLang="zh-CN" sz="2000" dirty="0"/>
              <a:t>，由三大部分组成：</a:t>
            </a:r>
          </a:p>
          <a:p>
            <a:r>
              <a:rPr lang="zh-CN" altLang="zh-CN" sz="2000" dirty="0"/>
              <a:t>主引导记录</a:t>
            </a:r>
            <a:r>
              <a:rPr lang="en-US" altLang="zh-CN" sz="2000" dirty="0"/>
              <a:t>MBR</a:t>
            </a:r>
            <a:r>
              <a:rPr lang="zh-CN" altLang="zh-CN" sz="2000" dirty="0"/>
              <a:t>（</a:t>
            </a:r>
            <a:r>
              <a:rPr lang="en-US" altLang="zh-CN" sz="2000" dirty="0"/>
              <a:t>Master Boot Record</a:t>
            </a:r>
            <a:r>
              <a:rPr lang="zh-CN" altLang="zh-CN" sz="2000" dirty="0"/>
              <a:t>）占</a:t>
            </a:r>
            <a:r>
              <a:rPr lang="en-US" altLang="zh-CN" sz="2000" dirty="0"/>
              <a:t>446bytes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也称为</a:t>
            </a:r>
            <a:r>
              <a:rPr lang="en-US" altLang="zh-CN" sz="2000" dirty="0" err="1"/>
              <a:t>BootLoader</a:t>
            </a:r>
            <a:endParaRPr lang="zh-CN" altLang="zh-CN" sz="2000" dirty="0"/>
          </a:p>
          <a:p>
            <a:r>
              <a:rPr lang="zh-CN" altLang="zh-CN" sz="2000" dirty="0"/>
              <a:t>分区表</a:t>
            </a:r>
            <a:r>
              <a:rPr lang="en-US" altLang="zh-CN" sz="2000" dirty="0"/>
              <a:t>DPT</a:t>
            </a:r>
            <a:r>
              <a:rPr lang="zh-CN" altLang="zh-CN" sz="2000" dirty="0"/>
              <a:t>（</a:t>
            </a:r>
            <a:r>
              <a:rPr lang="en-US" altLang="zh-CN" sz="2000" dirty="0"/>
              <a:t>Disk Partition Table</a:t>
            </a:r>
            <a:r>
              <a:rPr lang="zh-CN" altLang="zh-CN" sz="2000" dirty="0"/>
              <a:t>）占</a:t>
            </a:r>
            <a:r>
              <a:rPr lang="en-US" altLang="zh-CN" sz="2000" dirty="0"/>
              <a:t>64bytes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由四个分区表项构成，每个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</a:t>
            </a:r>
            <a:endParaRPr lang="zh-CN" altLang="zh-CN" sz="2000" dirty="0"/>
          </a:p>
          <a:p>
            <a:r>
              <a:rPr lang="zh-CN" altLang="en-US" sz="2000" dirty="0"/>
              <a:t>主引导记录</a:t>
            </a:r>
            <a:r>
              <a:rPr lang="zh-CN" altLang="zh-CN" sz="2000" dirty="0"/>
              <a:t>有效标志（</a:t>
            </a:r>
            <a:r>
              <a:rPr lang="en-US" altLang="zh-CN" sz="2000" dirty="0"/>
              <a:t>Magic Number</a:t>
            </a:r>
            <a:r>
              <a:rPr lang="zh-CN" altLang="zh-CN" sz="2000" dirty="0"/>
              <a:t>）占</a:t>
            </a:r>
            <a:r>
              <a:rPr lang="en-US" altLang="zh-CN" sz="2000" dirty="0"/>
              <a:t>2bytes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55aa</a:t>
            </a:r>
            <a:r>
              <a:rPr lang="zh-CN" altLang="en-US" sz="2000" dirty="0"/>
              <a:t>表示有效</a:t>
            </a:r>
          </a:p>
        </p:txBody>
      </p:sp>
      <p:pic>
        <p:nvPicPr>
          <p:cNvPr id="1026" name="Picture 2" descr="E:\Linux\课件编写\mbr示意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90" y="1526959"/>
            <a:ext cx="5446644" cy="53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1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文件系统是操作系统用于在外部存储设备（主要是硬盘）上组织文件的机制。不同的文件系统组织文件的方式不同，性能会有差异，所以格式也会不同。常见的文件系统格式有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中一切皆文件。硬件都以特殊文件的形式存放在特定的目录中。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表示根目录，也就是整个目录树的顶层。我们在操作中用到的目录结构，是建立在内存中的目录结构，要与磁盘文件系统中的目录结构区分开。虽然内存中的目录结构来自于硬盘文件系统的目录，但内存中的目录结构额外挂载了很多系统启动过程中生成的信息。</a:t>
            </a:r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21059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28563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</a:t>
            </a:r>
            <a:endParaRPr lang="en-US" altLang="zh-CN" sz="2000" dirty="0"/>
          </a:p>
          <a:p>
            <a:r>
              <a:rPr lang="en-US" altLang="zh-CN" sz="2000" dirty="0"/>
              <a:t>ls </a:t>
            </a:r>
            <a:r>
              <a:rPr lang="zh-CN" altLang="en-US" sz="2000" dirty="0"/>
              <a:t>任意目录（绝对路径）可查看指定目录下的内容</a:t>
            </a:r>
            <a:endParaRPr lang="en-US" altLang="zh-CN" sz="2000" dirty="0"/>
          </a:p>
          <a:p>
            <a:r>
              <a:rPr lang="en-US" altLang="zh-CN" sz="2000" dirty="0"/>
              <a:t>ls -a </a:t>
            </a:r>
            <a:r>
              <a:rPr lang="zh-CN" altLang="en-US" sz="2000" dirty="0"/>
              <a:t>显示目录下的所有内容，包括以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开头的隐藏文件。</a:t>
            </a:r>
            <a:endParaRPr lang="en-US" altLang="zh-CN" sz="2000" dirty="0"/>
          </a:p>
          <a:p>
            <a:r>
              <a:rPr lang="en-US" altLang="zh-CN" sz="2000" dirty="0"/>
              <a:t>ls -l </a:t>
            </a:r>
            <a:r>
              <a:rPr lang="zh-CN" altLang="en-US" sz="2000" dirty="0"/>
              <a:t>以详细方式显示目录内容信息</a:t>
            </a:r>
            <a:endParaRPr lang="en-US" altLang="zh-CN" sz="2000" dirty="0"/>
          </a:p>
          <a:p>
            <a:r>
              <a:rPr lang="en-US" altLang="zh-CN" sz="2000" dirty="0"/>
              <a:t>ls -t </a:t>
            </a:r>
            <a:r>
              <a:rPr lang="zh-CN" altLang="en-US" sz="2000" dirty="0"/>
              <a:t>按修改时间排序，最新的排在最前边</a:t>
            </a:r>
            <a:endParaRPr lang="en-US" altLang="zh-CN" sz="2000" dirty="0"/>
          </a:p>
          <a:p>
            <a:r>
              <a:rPr lang="en-US" altLang="zh-CN" sz="2000" dirty="0"/>
              <a:t>ls -R </a:t>
            </a:r>
            <a:r>
              <a:rPr lang="zh-CN" altLang="en-US" sz="2000" dirty="0"/>
              <a:t>递归显示目录内容</a:t>
            </a:r>
            <a:endParaRPr lang="en-US" altLang="zh-CN" sz="2000" dirty="0"/>
          </a:p>
          <a:p>
            <a:r>
              <a:rPr lang="en-US" altLang="zh-CN" sz="2000" dirty="0"/>
              <a:t>ls -S </a:t>
            </a:r>
            <a:r>
              <a:rPr lang="zh-CN" altLang="en-US" sz="2000" dirty="0"/>
              <a:t>按文件大小排序，大的在前</a:t>
            </a:r>
            <a:endParaRPr lang="en-US" altLang="zh-CN" sz="2000" dirty="0"/>
          </a:p>
          <a:p>
            <a:r>
              <a:rPr lang="en-US" altLang="zh-CN" sz="2000" dirty="0" err="1"/>
              <a:t>ll</a:t>
            </a:r>
            <a:r>
              <a:rPr lang="en-US" altLang="zh-CN" sz="2000" dirty="0"/>
              <a:t> = ls -</a:t>
            </a:r>
            <a:r>
              <a:rPr lang="en-US" altLang="zh-CN" sz="2000" dirty="0" err="1"/>
              <a:t>alF</a:t>
            </a:r>
            <a:r>
              <a:rPr lang="zh-CN" altLang="en-US" sz="2000" dirty="0"/>
              <a:t>（使用</a:t>
            </a:r>
            <a:r>
              <a:rPr lang="en-US" altLang="zh-CN" sz="2000" dirty="0"/>
              <a:t>alias</a:t>
            </a:r>
            <a:r>
              <a:rPr lang="zh-CN" altLang="en-US" sz="2000" dirty="0"/>
              <a:t>命令查看别名）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可查看</a:t>
            </a:r>
            <a:r>
              <a:rPr lang="en-US" altLang="zh-CN" sz="2000" dirty="0"/>
              <a:t>ls</a:t>
            </a:r>
            <a:r>
              <a:rPr lang="zh-CN" altLang="en-US" sz="2000" dirty="0"/>
              <a:t>命令帮助手册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1391</Words>
  <Application>Microsoft Office PowerPoint</Application>
  <PresentationFormat>宽屏</PresentationFormat>
  <Paragraphs>126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磁盘</vt:lpstr>
      <vt:lpstr>主引导扇区</vt:lpstr>
      <vt:lpstr>文件系统</vt:lpstr>
      <vt:lpstr>Linux目录结构</vt:lpstr>
      <vt:lpstr>Linux目录结构</vt:lpstr>
      <vt:lpstr>Linux目录结构</vt:lpstr>
      <vt:lpstr>显示目录内容：ls</vt:lpstr>
      <vt:lpstr>切换工作目录：cd（change directory）</vt:lpstr>
      <vt:lpstr>设备文件与磁盘管理</vt:lpstr>
      <vt:lpstr>磁盘管理：fdisk</vt:lpstr>
      <vt:lpstr>创建文件系统：mkfs（make filesystem）</vt:lpstr>
      <vt:lpstr>查看磁盘占用：df</vt:lpstr>
      <vt:lpstr>挂载与卸载：mount与umount</vt:lpstr>
      <vt:lpstr>注意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151</cp:revision>
  <dcterms:created xsi:type="dcterms:W3CDTF">2017-12-13T00:04:01Z</dcterms:created>
  <dcterms:modified xsi:type="dcterms:W3CDTF">2018-02-06T07:50:43Z</dcterms:modified>
</cp:coreProperties>
</file>