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2" r:id="rId6"/>
    <p:sldId id="273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3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rgbClr val="FF0000"/>
                </a:solidFill>
              </a:rPr>
              <a:t>IO</a:t>
            </a:r>
            <a:r>
              <a:rPr lang="zh-CN" altLang="en-US" sz="3600" dirty="0">
                <a:solidFill>
                  <a:srgbClr val="FF0000"/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标准错误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STDERR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，默认指向终端（在虚拟终端中即为键盘）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标准输出</a:t>
            </a:r>
            <a:r>
              <a:rPr lang="zh-CN" altLang="en-US" sz="2000" dirty="0"/>
              <a:t>：文件描述符为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，默认指向</a:t>
            </a:r>
            <a:r>
              <a:rPr lang="zh-CN" altLang="en-US" sz="2000" dirty="0"/>
              <a:t>终端（在虚拟终端中即</a:t>
            </a:r>
            <a:r>
              <a:rPr lang="zh-CN" altLang="en-US" sz="2000" dirty="0" smtClean="0"/>
              <a:t>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标准错误</a:t>
            </a:r>
            <a:r>
              <a:rPr lang="zh-CN" altLang="en-US" sz="2000" dirty="0"/>
              <a:t>：文件描述符为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，默认指向终端（</a:t>
            </a:r>
            <a:r>
              <a:rPr lang="zh-CN" altLang="en-US" sz="2000" dirty="0"/>
              <a:t>在虚拟终端中即为屏幕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中一切皆文件，所以标准输入、标准输出、标准错误都有对应的文件，而这种对应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关系是通过文件描述符来实现的，我们在重定向的时候还会用到它们。</a:t>
            </a:r>
            <a:endParaRPr lang="en-US" altLang="zh-CN" sz="2000" dirty="0" smtClean="0"/>
          </a:p>
          <a:p>
            <a:r>
              <a:rPr lang="zh-CN" altLang="en-US" sz="2000" dirty="0" smtClean="0"/>
              <a:t>对于一个进程来说，它从描述符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指向的文件读取输入信息，把执行结果送到描述符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指向的文件，把出错信息送到描述符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指向的文件，而不关心这些文件具体是什么。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</a:t>
            </a:r>
            <a:r>
              <a:rPr lang="zh-CN" altLang="en-US" sz="2000" dirty="0" smtClean="0"/>
              <a:t>错误</a:t>
            </a:r>
            <a:r>
              <a:rPr lang="zh-CN" altLang="en-US" sz="2000" dirty="0"/>
              <a:t>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r>
              <a:rPr lang="en-US" altLang="zh-CN" sz="2000" dirty="0"/>
              <a:t>&lt;</a:t>
            </a:r>
            <a:r>
              <a:rPr lang="zh-CN" altLang="en-US" sz="2000" dirty="0"/>
              <a:t>这个符号把这条命令的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和已有的某个文件的内容联系起来。符号</a:t>
            </a:r>
            <a:r>
              <a:rPr lang="en-US" altLang="zh-CN" sz="2000" dirty="0"/>
              <a:t>&gt;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则仅重定向</a:t>
            </a:r>
            <a:r>
              <a:rPr lang="en-US" altLang="zh-CN" sz="2000" dirty="0"/>
              <a:t>STDOUT</a:t>
            </a:r>
            <a:r>
              <a:rPr lang="zh-CN" altLang="en-US" sz="2000" dirty="0"/>
              <a:t>，</a:t>
            </a:r>
            <a:r>
              <a:rPr lang="en-US" altLang="zh-CN" sz="2000" dirty="0"/>
              <a:t>&gt;</a:t>
            </a:r>
            <a:r>
              <a:rPr lang="zh-CN" altLang="en-US" sz="2000" dirty="0"/>
              <a:t>会替换文件中的现有内容，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则给文件追加内容。仅仅重定向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2620"/>
              </p:ext>
            </p:extLst>
          </p:nvPr>
        </p:nvGraphicFramePr>
        <p:xfrm>
          <a:off x="2289609" y="2711222"/>
          <a:ext cx="7971991" cy="3950835"/>
        </p:xfrm>
        <a:graphic>
          <a:graphicData uri="http://schemas.openxmlformats.org/drawingml/2006/table">
            <a:tbl>
              <a:tblPr/>
              <a:tblGrid>
                <a:gridCol w="2059269"/>
                <a:gridCol w="1123384"/>
                <a:gridCol w="4789338"/>
              </a:tblGrid>
              <a:tr h="472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类型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操作符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用途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7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&lt;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将命令中接收输入的途径由默认的键盘更改为指定的文件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以替换的方式将命令的执行结果输出到指定的文件，而不是直接显示在屏幕上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将命令执行的结果追加输出到指定文件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清空指定文件的内容，并将标准错误信息保存到该文件中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将标准错误信息追加输出到指定的文件中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&amp;&gt;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&gt;&amp;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将标准输出、标准错误的内容全部保存到指定的文件中，而不是直接显示在屏幕上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wc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-l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-l &lt;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第一</a:t>
            </a:r>
            <a:r>
              <a:rPr lang="zh-CN" altLang="en-US" sz="2000" dirty="0"/>
              <a:t>个是对文件进行操作；第二个是对文件内容进行操作</a:t>
            </a:r>
            <a:r>
              <a:rPr lang="zh-CN" altLang="en-US" sz="2000" dirty="0" smtClean="0"/>
              <a:t>，这时已经</a:t>
            </a:r>
            <a:r>
              <a:rPr lang="zh-CN" altLang="en-US" sz="2000" dirty="0"/>
              <a:t>没有文件这个属性了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只是</a:t>
            </a:r>
            <a:r>
              <a:rPr lang="zh-CN" altLang="en-US" sz="2000" dirty="0"/>
              <a:t>字符串</a:t>
            </a:r>
            <a:endParaRPr lang="en-US" altLang="zh-CN" sz="2000" dirty="0"/>
          </a:p>
          <a:p>
            <a:r>
              <a:rPr lang="en-US" altLang="zh-CN" sz="2000" dirty="0" smtClean="0"/>
              <a:t>find / -name 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&gt; output 2&gt; /dev/null</a:t>
            </a:r>
          </a:p>
          <a:p>
            <a:pPr marL="0" indent="0">
              <a:buNone/>
            </a:pPr>
            <a:r>
              <a:rPr lang="zh-CN" altLang="en-US" sz="2000" dirty="0" smtClean="0"/>
              <a:t>    把标准输出重定向到</a:t>
            </a:r>
            <a:r>
              <a:rPr lang="en-US" altLang="zh-CN" sz="2000" dirty="0" smtClean="0"/>
              <a:t>output</a:t>
            </a:r>
            <a:r>
              <a:rPr lang="zh-CN" altLang="en-US" sz="2000" dirty="0" smtClean="0"/>
              <a:t>这个文件，把标准错误输出重定向到</a:t>
            </a:r>
            <a:r>
              <a:rPr lang="en-US" altLang="zh-CN" sz="2000" dirty="0" smtClean="0"/>
              <a:t>/dev/null</a:t>
            </a:r>
            <a:r>
              <a:rPr lang="zh-CN" altLang="en-US" sz="2000" dirty="0" smtClean="0"/>
              <a:t>这个</a:t>
            </a:r>
            <a:r>
              <a:rPr lang="zh-CN" altLang="en-US" sz="2000" dirty="0"/>
              <a:t>黑洞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这个命令如果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加</a:t>
            </a:r>
            <a:r>
              <a:rPr lang="en-US" altLang="zh-CN" sz="2000" dirty="0" err="1" smtClean="0"/>
              <a:t>sudo</a:t>
            </a:r>
            <a:r>
              <a:rPr lang="zh-CN" altLang="en-US" sz="2000" dirty="0" smtClean="0"/>
              <a:t>的话，会有</a:t>
            </a:r>
            <a:r>
              <a:rPr lang="en-US" altLang="zh-CN" sz="2000" dirty="0" smtClean="0"/>
              <a:t>permission denied</a:t>
            </a:r>
            <a:r>
              <a:rPr lang="zh-CN" altLang="en-US" sz="2000" dirty="0" smtClean="0"/>
              <a:t>的错误提示，也会有正常输出项。如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果只把标准输出重定向到</a:t>
            </a:r>
            <a:r>
              <a:rPr lang="en-US" altLang="zh-CN" sz="2000" dirty="0" smtClean="0"/>
              <a:t>output</a:t>
            </a:r>
            <a:r>
              <a:rPr lang="zh-CN" altLang="en-US" sz="2000" dirty="0" smtClean="0"/>
              <a:t>这个文件，那么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还是会输出错误提示。</a:t>
            </a:r>
            <a:endParaRPr lang="en-US" altLang="zh-CN" sz="2000" dirty="0" smtClean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&amp;&gt; output </a:t>
            </a:r>
            <a:r>
              <a:rPr lang="zh-CN" altLang="en-US" sz="2000" dirty="0" smtClean="0"/>
              <a:t>或 </a:t>
            </a:r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</a:t>
            </a:r>
            <a:r>
              <a:rPr lang="en-US" altLang="zh-CN" sz="2000" dirty="0"/>
              <a:t>&amp;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output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标准输出和标准错误同时输出到</a:t>
            </a:r>
            <a:r>
              <a:rPr lang="en-US" altLang="zh-CN" sz="2000" dirty="0" smtClean="0"/>
              <a:t>output</a:t>
            </a:r>
            <a:r>
              <a:rPr lang="zh-CN" altLang="en-US" sz="2000" dirty="0" smtClean="0"/>
              <a:t>文件</a:t>
            </a:r>
            <a:endParaRPr lang="en-US" altLang="zh-CN" sz="2000" dirty="0"/>
          </a:p>
          <a:p>
            <a:r>
              <a:rPr lang="en-US" altLang="zh-CN" sz="2000" dirty="0"/>
              <a:t>1&gt; </a:t>
            </a:r>
            <a:r>
              <a:rPr lang="zh-CN" altLang="en-US" sz="2000" dirty="0" smtClean="0"/>
              <a:t>等同</a:t>
            </a:r>
            <a:r>
              <a:rPr lang="zh-CN" altLang="en-US" sz="2000" dirty="0"/>
              <a:t>于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en-US" altLang="zh-CN" sz="2000" dirty="0"/>
              <a:t>&lt; </a:t>
            </a:r>
            <a:r>
              <a:rPr lang="zh-CN" altLang="en-US" sz="2000" dirty="0" smtClean="0"/>
              <a:t>等同</a:t>
            </a:r>
            <a:r>
              <a:rPr lang="zh-CN" altLang="en-US" sz="2000" dirty="0"/>
              <a:t>于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，即前导的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可以省略；如果不省略，数字和重定向符号之间没有空格，前导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不可以省略。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shell</a:t>
            </a:r>
            <a:r>
              <a:rPr lang="zh-CN" altLang="en-US" sz="2000" dirty="0"/>
              <a:t>在解释命令</a:t>
            </a:r>
            <a:r>
              <a:rPr lang="zh-CN" altLang="en-US" sz="2000" dirty="0" smtClean="0"/>
              <a:t>遇到 </a:t>
            </a:r>
            <a:r>
              <a:rPr lang="en-US" altLang="zh-CN" sz="2000" dirty="0" smtClean="0"/>
              <a:t>| </a:t>
            </a:r>
            <a:r>
              <a:rPr lang="zh-CN" altLang="en-US" sz="2000" dirty="0" smtClean="0"/>
              <a:t>时会</a:t>
            </a:r>
            <a:r>
              <a:rPr lang="zh-CN" altLang="en-US" sz="2000" dirty="0"/>
              <a:t>创建管道，并创建两个进程，把标准输入输出重定向到管道，前一个进程向管道写数据，后一个进程从管道读数据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sudo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find </a:t>
            </a:r>
            <a:r>
              <a:rPr lang="en-US" altLang="zh-CN" sz="2000" dirty="0" smtClean="0"/>
              <a:t>/ -name 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| </a:t>
            </a:r>
            <a:r>
              <a:rPr lang="en-US" altLang="zh-CN" sz="2000" dirty="0" err="1" smtClean="0"/>
              <a:t>wc</a:t>
            </a:r>
            <a:r>
              <a:rPr lang="en-US" altLang="zh-CN" sz="2000" dirty="0" smtClean="0"/>
              <a:t> -</a:t>
            </a:r>
            <a:r>
              <a:rPr lang="en-US" altLang="zh-CN" sz="2000" dirty="0" smtClean="0"/>
              <a:t>l</a:t>
            </a:r>
          </a:p>
          <a:p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 -</a:t>
            </a:r>
            <a:r>
              <a:rPr lang="en-US" altLang="zh-CN" sz="2000" dirty="0" err="1" smtClean="0"/>
              <a:t>ef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| grep </a:t>
            </a:r>
            <a:r>
              <a:rPr lang="en-US" altLang="zh-CN" sz="2000" dirty="0" err="1" smtClean="0"/>
              <a:t>ssh</a:t>
            </a:r>
            <a:endParaRPr lang="en-US" altLang="zh-CN" sz="2000" dirty="0" smtClean="0"/>
          </a:p>
          <a:p>
            <a:r>
              <a:rPr lang="en-US" altLang="zh-CN" sz="2000" dirty="0" smtClean="0"/>
              <a:t>ls </a:t>
            </a:r>
            <a:r>
              <a:rPr lang="en-US" altLang="zh-CN" sz="2000" dirty="0"/>
              <a:t>–l –R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 | less</a:t>
            </a:r>
          </a:p>
          <a:p>
            <a:r>
              <a:rPr lang="en-US" altLang="zh-CN" sz="2000" dirty="0" smtClean="0"/>
              <a:t>ls </a:t>
            </a:r>
            <a:r>
              <a:rPr lang="en-US" altLang="zh-CN" sz="2000" dirty="0"/>
              <a:t>| sort -r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825</Words>
  <Application>Microsoft Office PowerPoint</Application>
  <PresentationFormat>自定义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linux-common</vt:lpstr>
      <vt:lpstr>linux-empty</vt:lpstr>
      <vt:lpstr>《Linux基础》</vt:lpstr>
      <vt:lpstr>标准输入输出</vt:lpstr>
      <vt:lpstr>IO重定向</vt:lpstr>
      <vt:lpstr>重定向符号</vt:lpstr>
      <vt:lpstr>重定向示例</vt:lpstr>
      <vt:lpstr>管道</vt:lpstr>
      <vt:lpstr>管道示例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limingliang</cp:lastModifiedBy>
  <cp:revision>139</cp:revision>
  <dcterms:created xsi:type="dcterms:W3CDTF">2017-12-13T00:04:01Z</dcterms:created>
  <dcterms:modified xsi:type="dcterms:W3CDTF">2018-02-02T18:07:04Z</dcterms:modified>
</cp:coreProperties>
</file>