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5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smtClean="0">
                <a:solidFill>
                  <a:schemeClr val="tx2">
                    <a:lumMod val="50000"/>
                  </a:schemeClr>
                </a:solidFill>
              </a:rPr>
              <a:t>第六讲 </a:t>
            </a:r>
            <a:r>
              <a:rPr lang="zh-CN" altLang="en-US" sz="3600" dirty="0" smtClean="0">
                <a:solidFill>
                  <a:schemeClr val="tx2">
                    <a:lumMod val="50000"/>
                  </a:schemeClr>
                </a:solidFill>
              </a:rPr>
              <a:t>文件编辑（使用</a:t>
            </a:r>
            <a:r>
              <a:rPr lang="en-US" altLang="zh-CN" sz="3600" dirty="0" smtClean="0">
                <a:solidFill>
                  <a:schemeClr val="tx2">
                    <a:lumMod val="50000"/>
                  </a:schemeClr>
                </a:solidFill>
              </a:rPr>
              <a:t>Vim</a:t>
            </a:r>
            <a:r>
              <a:rPr lang="zh-CN" altLang="en-US" sz="3600" dirty="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endParaRPr lang="zh-CN" alt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终端字符模式运行的文本编辑器。</a:t>
            </a:r>
            <a:endParaRPr lang="en-US" altLang="zh-CN" sz="2000" dirty="0" smtClean="0"/>
          </a:p>
          <a:p>
            <a:r>
              <a:rPr lang="en-US" altLang="zh-CN" sz="2000" dirty="0" smtClean="0"/>
              <a:t>Vi</a:t>
            </a:r>
            <a:r>
              <a:rPr lang="zh-CN" altLang="en-US" sz="2000" dirty="0" smtClean="0"/>
              <a:t>最初由加州大学伯克利分校</a:t>
            </a:r>
            <a:r>
              <a:rPr lang="en-US" altLang="zh-CN" sz="2000" dirty="0" err="1" smtClean="0"/>
              <a:t>Bill·Joy</a:t>
            </a:r>
            <a:r>
              <a:rPr lang="zh-CN" altLang="en-US" sz="2000" dirty="0" smtClean="0"/>
              <a:t>创建。</a:t>
            </a:r>
            <a:endParaRPr lang="en-US" altLang="zh-CN" sz="2000" dirty="0" smtClean="0"/>
          </a:p>
          <a:p>
            <a:r>
              <a:rPr lang="en-US" altLang="zh-CN" sz="2000" dirty="0" smtClean="0"/>
              <a:t>Vi</a:t>
            </a:r>
            <a:r>
              <a:rPr lang="zh-CN" altLang="en-US" sz="2000" dirty="0" smtClean="0"/>
              <a:t>提供三种模式：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1600" dirty="0" smtClean="0"/>
              <a:t>命令模式：输入命令对文档等进行操作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en-US" sz="1600" dirty="0"/>
              <a:t>插入</a:t>
            </a:r>
            <a:r>
              <a:rPr lang="zh-CN" altLang="en-US" sz="1600" dirty="0" smtClean="0"/>
              <a:t>模式：编辑文本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en-US" sz="1600" dirty="0" smtClean="0"/>
              <a:t>底行模式：输入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会在文档最后一行显示：并等待输入命令，执行完成后会自动返回命令模式。</a:t>
            </a:r>
            <a:endParaRPr lang="en-US" altLang="zh-CN" sz="1600" dirty="0"/>
          </a:p>
          <a:p>
            <a:r>
              <a:rPr lang="en-US" altLang="zh-CN" sz="2000" dirty="0" smtClean="0"/>
              <a:t>Vim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Vi</a:t>
            </a:r>
            <a:r>
              <a:rPr lang="zh-CN" altLang="en-US" sz="2000" dirty="0" smtClean="0"/>
              <a:t>的增强版，并且提供了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版本的支持，同时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GUI</a:t>
            </a:r>
            <a:r>
              <a:rPr lang="zh-CN" altLang="en-US" sz="2000" dirty="0" smtClean="0"/>
              <a:t>模式。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上，使用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的最好方式就是终端命令模式。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安装与启动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Ubuntu</a:t>
            </a:r>
            <a:r>
              <a:rPr lang="zh-CN" altLang="en-US" sz="2000" dirty="0" smtClean="0"/>
              <a:t>默认会提供</a:t>
            </a:r>
            <a:r>
              <a:rPr lang="en-US" altLang="zh-CN" sz="2000" dirty="0" err="1" smtClean="0"/>
              <a:t>vim.tiny</a:t>
            </a:r>
            <a:r>
              <a:rPr lang="zh-CN" altLang="en-US" sz="2000" dirty="0" smtClean="0"/>
              <a:t>版本，而多数</a:t>
            </a:r>
            <a:r>
              <a:rPr lang="en-US" altLang="zh-CN" sz="2000" dirty="0" smtClean="0"/>
              <a:t>Linux</a:t>
            </a:r>
            <a:r>
              <a:rPr lang="zh-CN" altLang="en-US" sz="2000" dirty="0"/>
              <a:t>发行</a:t>
            </a:r>
            <a:r>
              <a:rPr lang="zh-CN" altLang="en-US" sz="2000" dirty="0" smtClean="0"/>
              <a:t>版会提供</a:t>
            </a:r>
            <a:r>
              <a:rPr lang="en-US" altLang="zh-CN" sz="2000" dirty="0" smtClean="0"/>
              <a:t>vi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终端输入</a:t>
            </a:r>
            <a:r>
              <a:rPr lang="en-US" altLang="zh-CN" sz="2000" dirty="0" smtClean="0"/>
              <a:t>vi</a:t>
            </a:r>
            <a:r>
              <a:rPr lang="zh-CN" altLang="en-US" sz="2000" dirty="0" smtClean="0"/>
              <a:t>或是</a:t>
            </a:r>
            <a:r>
              <a:rPr lang="en-US" altLang="zh-CN" sz="2000" dirty="0" err="1" smtClean="0"/>
              <a:t>vim.tiny</a:t>
            </a:r>
            <a:r>
              <a:rPr lang="zh-CN" altLang="en-US" sz="2000" dirty="0" smtClean="0"/>
              <a:t>就可以启动编辑器。</a:t>
            </a:r>
            <a:endParaRPr lang="en-US" altLang="zh-CN" sz="2000" dirty="0" smtClean="0"/>
          </a:p>
          <a:p>
            <a:r>
              <a:rPr lang="zh-CN" altLang="en-US" sz="2000" dirty="0" smtClean="0"/>
              <a:t>但是功能有限，不如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强大。</a:t>
            </a:r>
            <a:endParaRPr lang="en-US" altLang="zh-CN" sz="2000" dirty="0" smtClean="0"/>
          </a:p>
          <a:p>
            <a:r>
              <a:rPr lang="zh-CN" altLang="en-US" sz="2000" dirty="0" smtClean="0"/>
              <a:t>如果没有安装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则运行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vim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之后运行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即可启动。</a:t>
            </a:r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vim [filename]</a:t>
            </a:r>
            <a:r>
              <a:rPr lang="zh-CN" altLang="en-US" sz="2000" dirty="0" smtClean="0"/>
              <a:t>可以创建文件。</a:t>
            </a:r>
            <a:endParaRPr lang="en-US" altLang="zh-CN" sz="2000" dirty="0" smtClean="0"/>
          </a:p>
          <a:p>
            <a:r>
              <a:rPr lang="zh-CN" altLang="en-US" sz="2000" dirty="0" smtClean="0"/>
              <a:t>此时进入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是命令模式。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模式与基本操作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直接运行</a:t>
            </a:r>
            <a:r>
              <a:rPr lang="en-US" altLang="zh-CN" sz="2000" dirty="0" smtClean="0"/>
              <a:t>echo ‘hello’</a:t>
            </a:r>
            <a:r>
              <a:rPr lang="zh-CN" altLang="en-US" sz="2000" dirty="0" smtClean="0"/>
              <a:t>会在当前命令窗口显示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输出默认就是显示设备，当运行 </a:t>
            </a:r>
            <a:r>
              <a:rPr lang="en-US" altLang="zh-CN" sz="2000" dirty="0" smtClean="0"/>
              <a:t>echo 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’ </a:t>
            </a:r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，此时会把输出重定向到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r>
              <a:rPr lang="zh-CN" altLang="en-US" sz="2000" dirty="0" smtClean="0"/>
              <a:t>重定向的是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，而不是</a:t>
            </a:r>
            <a:r>
              <a:rPr lang="en-US" altLang="zh-CN" sz="2000" dirty="0" smtClean="0"/>
              <a:t>echo</a:t>
            </a:r>
            <a:r>
              <a:rPr lang="zh-CN" altLang="en-US" sz="2000" dirty="0" smtClean="0"/>
              <a:t>程序，</a:t>
            </a:r>
            <a:r>
              <a:rPr lang="en-US" altLang="zh-CN" sz="2000" dirty="0" smtClean="0"/>
              <a:t>echo ‘hello’ &gt;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告诉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把输出指向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文件，而不是当前显示设备。</a:t>
            </a:r>
            <a:endParaRPr lang="en-US" altLang="zh-CN" sz="2000" dirty="0" smtClean="0"/>
          </a:p>
          <a:p>
            <a:r>
              <a:rPr lang="zh-CN" altLang="en-US" sz="2000" dirty="0" smtClean="0"/>
              <a:t>同样，对于输入来说，默认是等待键盘输入并执行命令，而运行</a:t>
            </a:r>
            <a:r>
              <a:rPr lang="en-US" altLang="zh-CN" sz="2000" dirty="0" smtClean="0"/>
              <a:t>grep 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’ </a:t>
            </a:r>
            <a:r>
              <a:rPr lang="en-US" altLang="zh-CN" sz="2000" dirty="0" smtClean="0"/>
              <a:t>&lt;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告诉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从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文件获取输入，默认的</a:t>
            </a:r>
            <a:r>
              <a:rPr lang="en-US" altLang="zh-CN" sz="2000" dirty="0" smtClean="0"/>
              <a:t>grep 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’ 是启动后等待输入并进行正则表达式匹配的。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Vim</a:t>
            </a:r>
            <a:r>
              <a:rPr lang="zh-CN" altLang="en-US" sz="2000" dirty="0" smtClean="0"/>
              <a:t>使用的是命令的组合，记住这一点很重要。</a:t>
            </a:r>
            <a:endParaRPr lang="en-US" altLang="zh-CN" sz="2000" dirty="0" smtClean="0"/>
          </a:p>
          <a:p>
            <a:r>
              <a:rPr lang="zh-CN" altLang="en-US" sz="2000" dirty="0" smtClean="0"/>
              <a:t>启动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后，进入命令模式，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：光标左移，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：光标移动到下一行，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：光标移动到上一行，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：光标右移。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：删除前面的字符，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：删除后面的字符。</a:t>
            </a:r>
            <a:endParaRPr lang="en-US" altLang="zh-CN" sz="2000" dirty="0" smtClean="0"/>
          </a:p>
          <a:p>
            <a:r>
              <a:rPr lang="zh-CN" altLang="en-US" sz="2000" dirty="0" smtClean="0"/>
              <a:t>输入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都会进行插入操作，此时可以编辑文档，可以输入不同字符看效果。</a:t>
            </a:r>
            <a:endParaRPr lang="en-US" altLang="zh-CN" sz="2000" dirty="0" smtClean="0"/>
          </a:p>
          <a:p>
            <a:r>
              <a:rPr lang="zh-CN" altLang="en-US" sz="2000" dirty="0" smtClean="0"/>
              <a:t>按</a:t>
            </a:r>
            <a:r>
              <a:rPr lang="en-US" altLang="zh-CN" sz="2000" dirty="0" smtClean="0"/>
              <a:t>ESC</a:t>
            </a:r>
            <a:r>
              <a:rPr lang="zh-CN" altLang="en-US" sz="2000" dirty="0" smtClean="0"/>
              <a:t>键返回到指令模式，输入：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写入文件。输入：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退出文件，：</a:t>
            </a:r>
            <a:r>
              <a:rPr lang="en-US" altLang="zh-CN" sz="2000" dirty="0" err="1" smtClean="0"/>
              <a:t>wq</a:t>
            </a:r>
            <a:r>
              <a:rPr lang="zh-CN" altLang="en-US" sz="2000" dirty="0" smtClean="0"/>
              <a:t>写入并退出，：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！不保存退出。</a:t>
            </a:r>
            <a:endParaRPr lang="en-US" altLang="zh-CN" sz="2000" dirty="0" smtClean="0"/>
          </a:p>
          <a:p>
            <a:r>
              <a:rPr lang="zh-CN" altLang="en-US" sz="2000" dirty="0" smtClean="0"/>
              <a:t>命令模式，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表示删除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剪切，</a:t>
            </a:r>
            <a:r>
              <a:rPr lang="en-US" altLang="zh-CN" sz="2000" dirty="0" err="1" smtClean="0"/>
              <a:t>dd</a:t>
            </a:r>
            <a:r>
              <a:rPr lang="zh-CN" altLang="en-US" sz="2000" dirty="0" smtClean="0"/>
              <a:t>删除当前行，</a:t>
            </a:r>
            <a:r>
              <a:rPr lang="en-US" altLang="zh-CN" sz="2000" dirty="0" err="1" smtClean="0"/>
              <a:t>dj</a:t>
            </a:r>
            <a:r>
              <a:rPr lang="zh-CN" altLang="en-US" sz="2000" dirty="0" smtClean="0"/>
              <a:t>删除当前行和下一行。</a:t>
            </a:r>
            <a:r>
              <a:rPr lang="en-US" altLang="zh-CN" sz="2000" dirty="0" smtClean="0"/>
              <a:t>d$</a:t>
            </a:r>
            <a:r>
              <a:rPr lang="zh-CN" altLang="en-US" sz="2000" dirty="0" smtClean="0"/>
              <a:t>删除到行尾的内容。输入</a:t>
            </a:r>
            <a:r>
              <a:rPr lang="en-US" altLang="zh-CN" sz="2000" dirty="0" smtClean="0"/>
              <a:t>2dd</a:t>
            </a:r>
            <a:r>
              <a:rPr lang="zh-CN" altLang="en-US" sz="2000" dirty="0" smtClean="0"/>
              <a:t>会重复两次运行</a:t>
            </a:r>
            <a:r>
              <a:rPr lang="en-US" altLang="zh-CN" sz="2000" dirty="0" err="1" smtClean="0"/>
              <a:t>dd</a:t>
            </a:r>
            <a:r>
              <a:rPr lang="zh-CN" altLang="en-US" sz="2000" dirty="0" smtClean="0"/>
              <a:t>命令。</a:t>
            </a:r>
            <a:endParaRPr lang="en-US" altLang="zh-CN" sz="2000" dirty="0" smtClean="0"/>
          </a:p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撤销更改，</a:t>
            </a:r>
            <a:r>
              <a:rPr lang="en-US" altLang="zh-CN" sz="2000" dirty="0" err="1" smtClean="0"/>
              <a:t>ctrl+R</a:t>
            </a:r>
            <a:r>
              <a:rPr lang="zh-CN" altLang="en-US" sz="2000" dirty="0" smtClean="0"/>
              <a:t>恢复更改，注意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大写。</a:t>
            </a:r>
            <a:endParaRPr lang="en-US" altLang="zh-CN" sz="2000" dirty="0" smtClean="0"/>
          </a:p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会定位到行首，</a:t>
            </a:r>
            <a:r>
              <a:rPr lang="en-US" altLang="zh-CN" sz="2000" dirty="0" smtClean="0"/>
              <a:t>$</a:t>
            </a:r>
            <a:r>
              <a:rPr lang="zh-CN" altLang="en-US" sz="2000" dirty="0" smtClean="0"/>
              <a:t>会定位到行尾。</a:t>
            </a:r>
            <a:endParaRPr lang="en-US" altLang="zh-CN" sz="2000" dirty="0" smtClean="0"/>
          </a:p>
          <a:p>
            <a:r>
              <a:rPr lang="zh-CN" altLang="en-US" sz="2000" dirty="0" smtClean="0"/>
              <a:t>输入：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会定位到第一行，：</a:t>
            </a:r>
            <a:r>
              <a:rPr lang="en-US" altLang="zh-CN" sz="2000" dirty="0" smtClean="0"/>
              <a:t>$</a:t>
            </a:r>
            <a:r>
              <a:rPr lang="zh-CN" altLang="en-US" sz="2000" dirty="0" smtClean="0"/>
              <a:t>定位到最后一行。</a:t>
            </a:r>
            <a:endParaRPr lang="en-US" altLang="zh-CN" sz="2000" dirty="0" smtClean="0"/>
          </a:p>
          <a:p>
            <a:r>
              <a:rPr lang="zh-CN" altLang="en-US" sz="2000" dirty="0" smtClean="0"/>
              <a:t>输入：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执行搜索，：</a:t>
            </a:r>
            <a:r>
              <a:rPr lang="en-US" altLang="zh-CN" sz="2000" dirty="0" smtClean="0"/>
              <a:t>/t</a:t>
            </a:r>
            <a:r>
              <a:rPr lang="zh-CN" altLang="en-US" sz="2000" dirty="0" smtClean="0"/>
              <a:t>会搜索含有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的行。</a:t>
            </a:r>
            <a:endParaRPr lang="en-US" altLang="zh-CN" sz="2000" dirty="0" smtClean="0"/>
          </a:p>
          <a:p>
            <a:r>
              <a:rPr lang="zh-CN" altLang="en-US" sz="2000" dirty="0" smtClean="0"/>
              <a:t>输入：</a:t>
            </a:r>
            <a:r>
              <a:rPr lang="en-US" altLang="zh-CN" sz="2000" dirty="0" smtClean="0"/>
              <a:t>help</a:t>
            </a:r>
            <a:r>
              <a:rPr lang="zh-CN" altLang="en-US" sz="2000" dirty="0" smtClean="0"/>
              <a:t>获取帮助文档，输入：</a:t>
            </a:r>
            <a:r>
              <a:rPr lang="en-US" altLang="zh-CN" sz="2000" dirty="0" smtClean="0"/>
              <a:t>help [</a:t>
            </a:r>
            <a:r>
              <a:rPr lang="zh-CN" altLang="en-US" sz="2000" dirty="0" smtClean="0"/>
              <a:t>帮助文档名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获取具体信息。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默认安装的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配置文件在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vimrc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在用户主目录下，创建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vimrc</a:t>
            </a:r>
            <a:r>
              <a:rPr lang="zh-CN" altLang="en-US" sz="2000" dirty="0" smtClean="0"/>
              <a:t>文件也是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默认读取的配置文件，并且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在启动时会先读取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vimrc</a:t>
            </a:r>
            <a:r>
              <a:rPr lang="zh-CN" altLang="en-US" sz="2000" dirty="0" smtClean="0"/>
              <a:t>，然后是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vimrc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，重复的配置，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vimrc</a:t>
            </a:r>
            <a:r>
              <a:rPr lang="zh-CN" altLang="en-US" sz="2000" dirty="0" smtClean="0"/>
              <a:t>会覆盖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vimrc</a:t>
            </a:r>
            <a:r>
              <a:rPr lang="zh-CN" altLang="en-US" sz="2000" dirty="0" smtClean="0"/>
              <a:t>的配置。</a:t>
            </a:r>
            <a:endParaRPr lang="en-US" altLang="zh-CN" sz="2000" dirty="0" smtClean="0"/>
          </a:p>
          <a:p>
            <a:r>
              <a:rPr lang="zh-CN" altLang="en-US" sz="2000" dirty="0" smtClean="0"/>
              <a:t>用户主目录下创建</a:t>
            </a:r>
            <a:r>
              <a:rPr lang="en-US" altLang="zh-CN" sz="2000" dirty="0" smtClean="0"/>
              <a:t>.vim</a:t>
            </a:r>
            <a:r>
              <a:rPr lang="zh-CN" altLang="en-US" sz="2000" dirty="0" smtClean="0"/>
              <a:t>目录，用于扩展，配色主题等配置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colors/  :  vim</a:t>
            </a:r>
            <a:r>
              <a:rPr lang="zh-CN" altLang="en-US" sz="1600" dirty="0" smtClean="0"/>
              <a:t>配色方案，主题文件放在此目录</a:t>
            </a:r>
            <a:endParaRPr lang="en-US" altLang="zh-CN" sz="1600" dirty="0" smtClean="0"/>
          </a:p>
          <a:p>
            <a:r>
              <a:rPr lang="zh-CN" altLang="en-US" sz="2000" dirty="0" smtClean="0"/>
              <a:t>注意，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vimrc</a:t>
            </a:r>
            <a:r>
              <a:rPr lang="zh-CN" altLang="en-US" sz="2000" dirty="0" smtClean="0"/>
              <a:t>是通用的配置，如果有多个用户，每个用户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vimrc</a:t>
            </a:r>
            <a:r>
              <a:rPr lang="zh-CN" altLang="en-US" sz="2000" smtClean="0"/>
              <a:t>配置不同，那么每个用户的配置也会不同。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常用配置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打开</a:t>
            </a:r>
            <a:r>
              <a:rPr lang="en-US" altLang="zh-CN" sz="2000" dirty="0" err="1" smtClean="0"/>
              <a:t>vimrc</a:t>
            </a:r>
            <a:r>
              <a:rPr lang="zh-CN" altLang="en-US" sz="2000" dirty="0" smtClean="0"/>
              <a:t>文件，输入以下配置：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set mouse=a “</a:t>
            </a:r>
            <a:r>
              <a:rPr lang="zh-CN" altLang="en-US" sz="1600" dirty="0" smtClean="0"/>
              <a:t>支持鼠标，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表示在所有模式都支持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 set number </a:t>
            </a:r>
            <a:r>
              <a:rPr lang="zh-CN" altLang="en-US" sz="1600" dirty="0"/>
              <a:t>“显示行号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set backspace=2 </a:t>
            </a:r>
            <a:r>
              <a:rPr lang="zh-CN" altLang="en-US" sz="1600" dirty="0" smtClean="0"/>
              <a:t>“使用退格键删除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“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utf-8</a:t>
            </a:r>
            <a:r>
              <a:rPr lang="zh-CN" altLang="en-US" sz="1600" dirty="0" smtClean="0"/>
              <a:t>编码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set </a:t>
            </a:r>
            <a:r>
              <a:rPr lang="en-US" altLang="zh-CN" sz="1600" dirty="0" err="1" smtClean="0"/>
              <a:t>fileencodings</a:t>
            </a:r>
            <a:r>
              <a:rPr lang="en-US" altLang="zh-CN" sz="1600" dirty="0" smtClean="0"/>
              <a:t>=utf-8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set encodings=utf-8</a:t>
            </a:r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set </a:t>
            </a:r>
            <a:r>
              <a:rPr lang="en-US" altLang="zh-CN" sz="1600" dirty="0" err="1" smtClean="0"/>
              <a:t>termencoding</a:t>
            </a:r>
            <a:r>
              <a:rPr lang="en-US" altLang="zh-CN" sz="1600" dirty="0" smtClean="0"/>
              <a:t>=utf-8</a:t>
            </a:r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 set </a:t>
            </a:r>
            <a:r>
              <a:rPr lang="en-US" altLang="zh-CN" sz="1600" dirty="0" err="1" smtClean="0"/>
              <a:t>tabstop</a:t>
            </a:r>
            <a:r>
              <a:rPr lang="en-US" altLang="zh-CN" sz="1600" dirty="0" smtClean="0"/>
              <a:t>=4 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tab</a:t>
            </a:r>
            <a:r>
              <a:rPr lang="zh-CN" altLang="en-US" sz="1600" dirty="0" smtClean="0"/>
              <a:t>键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空格宽度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set </a:t>
            </a:r>
            <a:r>
              <a:rPr lang="en-US" altLang="zh-CN" sz="1600" dirty="0" err="1" smtClean="0"/>
              <a:t>expendtab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tab</a:t>
            </a:r>
            <a:r>
              <a:rPr lang="zh-CN" altLang="en-US" sz="1600" dirty="0" smtClean="0"/>
              <a:t>键转换为空格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 set </a:t>
            </a:r>
            <a:r>
              <a:rPr lang="en-US" altLang="zh-CN" sz="1600" dirty="0" err="1" smtClean="0"/>
              <a:t>shiftwidth</a:t>
            </a:r>
            <a:r>
              <a:rPr lang="en-US" altLang="zh-CN" sz="1600" dirty="0" smtClean="0"/>
              <a:t>=4 </a:t>
            </a:r>
            <a:r>
              <a:rPr lang="zh-CN" altLang="en-US" sz="1600" dirty="0" smtClean="0"/>
              <a:t>“自动缩进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空格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set </a:t>
            </a:r>
            <a:r>
              <a:rPr lang="en-US" altLang="zh-CN" sz="1600" dirty="0" err="1" smtClean="0"/>
              <a:t>autoindent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“启用自动缩进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set </a:t>
            </a:r>
            <a:r>
              <a:rPr lang="en-US" altLang="zh-CN" sz="1600" dirty="0" err="1" smtClean="0"/>
              <a:t>cursorline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“高亮当前行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set </a:t>
            </a:r>
            <a:r>
              <a:rPr lang="en-US" altLang="zh-CN" sz="1600" dirty="0" err="1" smtClean="0"/>
              <a:t>t_Co</a:t>
            </a:r>
            <a:r>
              <a:rPr lang="en-US" altLang="zh-CN" sz="1600" dirty="0" smtClean="0"/>
              <a:t>=256 “</a:t>
            </a:r>
            <a:r>
              <a:rPr lang="zh-CN" altLang="en-US" sz="1600" dirty="0" smtClean="0"/>
              <a:t>启用</a:t>
            </a:r>
            <a:r>
              <a:rPr lang="en-US" altLang="zh-CN" sz="1600" dirty="0" smtClean="0"/>
              <a:t>256</a:t>
            </a:r>
            <a:r>
              <a:rPr lang="zh-CN" altLang="en-US" sz="1600" dirty="0" smtClean="0"/>
              <a:t>颜色支持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err="1" smtClean="0"/>
              <a:t>colorscheme</a:t>
            </a:r>
            <a:r>
              <a:rPr lang="en-US" altLang="zh-CN" sz="1600" dirty="0" smtClean="0"/>
              <a:t> seoul256 “</a:t>
            </a:r>
            <a:r>
              <a:rPr lang="zh-CN" altLang="en-US" sz="1600" dirty="0" smtClean="0"/>
              <a:t>主题配色，使用</a:t>
            </a:r>
            <a:r>
              <a:rPr lang="en-US" altLang="zh-CN" sz="1600" dirty="0" smtClean="0"/>
              <a:t>colors</a:t>
            </a:r>
            <a:r>
              <a:rPr lang="zh-CN" altLang="en-US" sz="1600" dirty="0" smtClean="0"/>
              <a:t>目录中存在的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114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中运行本地命令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输入：！</a:t>
            </a:r>
            <a:r>
              <a:rPr lang="en-US" altLang="zh-CN" sz="2000" dirty="0" smtClean="0"/>
              <a:t>echo ‘hello vim’</a:t>
            </a:r>
            <a:r>
              <a:rPr lang="zh-CN" altLang="en-US" sz="2000" dirty="0" smtClean="0"/>
              <a:t>查看效果。</a:t>
            </a:r>
            <a:endParaRPr lang="en-US" altLang="zh-CN" sz="2000" dirty="0" smtClean="0"/>
          </a:p>
          <a:p>
            <a:r>
              <a:rPr lang="zh-CN" altLang="en-US" sz="2000" dirty="0" smtClean="0"/>
              <a:t>：！后面跟命令名称。</a:t>
            </a:r>
            <a:endParaRPr lang="en-US" altLang="zh-CN" sz="2000" dirty="0" smtClean="0"/>
          </a:p>
          <a:p>
            <a:r>
              <a:rPr lang="zh-CN" altLang="en-US" sz="2000" dirty="0"/>
              <a:t>完成</a:t>
            </a:r>
            <a:r>
              <a:rPr lang="zh-CN" altLang="en-US" sz="2000" dirty="0" smtClean="0"/>
              <a:t>后会退出到</a:t>
            </a:r>
            <a:r>
              <a:rPr lang="en-US" altLang="zh-CN" sz="2000" dirty="0" smtClean="0"/>
              <a:t>Vim</a:t>
            </a:r>
            <a:r>
              <a:rPr lang="zh-CN" altLang="en-US" sz="2000" dirty="0" smtClean="0"/>
              <a:t>环境。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023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811</Words>
  <Application>Microsoft Office PowerPoint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Vim与Vi</vt:lpstr>
      <vt:lpstr>Vim安装与启动</vt:lpstr>
      <vt:lpstr>Vim模式与基本操作</vt:lpstr>
      <vt:lpstr>Vim常用命令</vt:lpstr>
      <vt:lpstr>Vim配置文件</vt:lpstr>
      <vt:lpstr>Vim常用配置</vt:lpstr>
      <vt:lpstr>在vim中运行本地命令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89</cp:revision>
  <dcterms:created xsi:type="dcterms:W3CDTF">2017-12-13T00:04:01Z</dcterms:created>
  <dcterms:modified xsi:type="dcterms:W3CDTF">2018-01-16T03:20:23Z</dcterms:modified>
</cp:coreProperties>
</file>