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60" r:id="rId3"/>
    <p:sldId id="261" r:id="rId4"/>
    <p:sldId id="268" r:id="rId5"/>
    <p:sldId id="263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350A"/>
    <a:srgbClr val="752D09"/>
    <a:srgbClr val="828282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86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AD2C7-54B1-4174-A5D2-CBE95009A0E6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5E6A4-3BD9-4DCB-8547-8A9610D8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1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5E6A4-3BD9-4DCB-8547-8A9610D89AE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06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2">
                    <a:lumMod val="50000"/>
                  </a:schemeClr>
                </a:solidFill>
              </a:rPr>
              <a:t>第八讲 </a:t>
            </a:r>
            <a:r>
              <a:rPr lang="zh-CN" altLang="en-US" sz="3600" dirty="0">
                <a:solidFill>
                  <a:srgbClr val="FF0000"/>
                </a:solidFill>
              </a:rPr>
              <a:t>进程管理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程序是保存在硬盘</a:t>
            </a:r>
            <a:r>
              <a:rPr lang="zh-CN" altLang="en-US" sz="2000" dirty="0"/>
              <a:t>上的一</a:t>
            </a:r>
            <a:r>
              <a:rPr lang="zh-CN" altLang="en-US" sz="2000" dirty="0" smtClean="0"/>
              <a:t>个（组）可执行文件</a:t>
            </a:r>
            <a:r>
              <a:rPr lang="zh-CN" altLang="en-US" sz="2000" dirty="0"/>
              <a:t>，当系统加载程序到内存</a:t>
            </a:r>
            <a:r>
              <a:rPr lang="zh-CN" altLang="en-US" sz="2000" dirty="0" smtClean="0"/>
              <a:t>并执行，</a:t>
            </a:r>
            <a:r>
              <a:rPr lang="zh-CN" altLang="en-US" sz="2000" dirty="0"/>
              <a:t>会创建一整套的程序运行环境</a:t>
            </a:r>
            <a:r>
              <a:rPr lang="zh-CN" altLang="en-US" sz="2000" dirty="0" smtClean="0"/>
              <a:t>，这个内存中的程序实体，就叫进程。系统会给每一个进程分配一</a:t>
            </a:r>
            <a:r>
              <a:rPr lang="zh-CN" altLang="en-US" sz="2000" dirty="0"/>
              <a:t>个</a:t>
            </a:r>
            <a:r>
              <a:rPr lang="zh-CN" altLang="en-US" sz="2000" dirty="0" smtClean="0"/>
              <a:t>数字进行标记，</a:t>
            </a:r>
            <a:r>
              <a:rPr lang="zh-CN" altLang="en-US" sz="2000" dirty="0"/>
              <a:t>此数字就是进程</a:t>
            </a:r>
            <a:r>
              <a:rPr lang="en-US" altLang="zh-CN" sz="2000" dirty="0"/>
              <a:t>ID</a:t>
            </a:r>
            <a:r>
              <a:rPr lang="zh-CN" altLang="en-US" sz="2000" dirty="0"/>
              <a:t>（</a:t>
            </a:r>
            <a:r>
              <a:rPr lang="en-US" altLang="zh-CN" sz="2000" dirty="0"/>
              <a:t>PID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r>
              <a:rPr lang="zh-CN" altLang="en-US" sz="2000" dirty="0"/>
              <a:t>父进程</a:t>
            </a:r>
            <a:r>
              <a:rPr lang="zh-CN" altLang="en-US" sz="2000" dirty="0" smtClean="0"/>
              <a:t>：如果进程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由进程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来创建，则进程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就是进程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父</a:t>
            </a:r>
            <a:r>
              <a:rPr lang="zh-CN" altLang="en-US" sz="2000" dirty="0" smtClean="0"/>
              <a:t>进程，进程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就是进程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子进程。</a:t>
            </a:r>
            <a:endParaRPr lang="en-US" altLang="zh-CN" sz="2000" dirty="0"/>
          </a:p>
          <a:p>
            <a:r>
              <a:rPr lang="en-US" altLang="zh-CN" sz="2000" dirty="0"/>
              <a:t>PPID</a:t>
            </a:r>
            <a:r>
              <a:rPr lang="zh-CN" altLang="en-US" sz="2000" dirty="0"/>
              <a:t>：父进程的进程</a:t>
            </a:r>
            <a:r>
              <a:rPr lang="en-US" altLang="zh-CN" sz="2000" dirty="0"/>
              <a:t>ID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 smtClean="0"/>
              <a:t>在</a:t>
            </a:r>
            <a:r>
              <a:rPr lang="en-US" altLang="zh-CN" sz="2000" dirty="0" smtClean="0"/>
              <a:t>bash</a:t>
            </a:r>
            <a:r>
              <a:rPr lang="zh-CN" altLang="en-US" sz="2000" dirty="0" smtClean="0"/>
              <a:t>（一种</a:t>
            </a:r>
            <a:r>
              <a:rPr lang="en-US" altLang="zh-CN" sz="2000" dirty="0" smtClean="0"/>
              <a:t>shell</a:t>
            </a:r>
            <a:r>
              <a:rPr lang="zh-CN" altLang="en-US" sz="2000" dirty="0" smtClean="0"/>
              <a:t>实现）中输入命令</a:t>
            </a:r>
            <a:r>
              <a:rPr lang="zh-CN" altLang="en-US" sz="2000" dirty="0"/>
              <a:t>运行，则</a:t>
            </a:r>
            <a:r>
              <a:rPr lang="en-US" altLang="zh-CN" sz="2000" dirty="0"/>
              <a:t>bash</a:t>
            </a:r>
            <a:r>
              <a:rPr lang="zh-CN" altLang="en-US" sz="2000" dirty="0"/>
              <a:t>就是父进程</a:t>
            </a:r>
            <a:r>
              <a:rPr lang="zh-CN" altLang="en-US" sz="2000" dirty="0" smtClean="0"/>
              <a:t>，运行的程序就是</a:t>
            </a:r>
            <a:r>
              <a:rPr lang="en-US" altLang="zh-CN" sz="2000" dirty="0" smtClean="0"/>
              <a:t>bash</a:t>
            </a:r>
            <a:r>
              <a:rPr lang="zh-CN" altLang="en-US" sz="2000" dirty="0" smtClean="0"/>
              <a:t>的子进程。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UID</a:t>
            </a:r>
            <a:r>
              <a:rPr lang="zh-CN" altLang="en-US" dirty="0"/>
              <a:t>，</a:t>
            </a:r>
            <a:r>
              <a:rPr lang="en-US" altLang="zh-CN" dirty="0"/>
              <a:t>EUID</a:t>
            </a:r>
            <a:r>
              <a:rPr lang="zh-CN" altLang="en-US" dirty="0"/>
              <a:t>，</a:t>
            </a:r>
            <a:r>
              <a:rPr lang="en-US" altLang="zh-CN" dirty="0"/>
              <a:t>GID</a:t>
            </a:r>
            <a:r>
              <a:rPr lang="zh-CN" altLang="en-US" dirty="0"/>
              <a:t>，</a:t>
            </a:r>
            <a:r>
              <a:rPr lang="en-US" altLang="zh-CN" dirty="0"/>
              <a:t>EGID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UID</a:t>
            </a:r>
            <a:r>
              <a:rPr lang="zh-CN" altLang="en-US" sz="2000" dirty="0"/>
              <a:t>（</a:t>
            </a:r>
            <a:r>
              <a:rPr lang="en-US" altLang="zh-CN" sz="2000" dirty="0"/>
              <a:t> user id </a:t>
            </a:r>
            <a:r>
              <a:rPr lang="zh-CN" altLang="en-US" sz="2000" dirty="0"/>
              <a:t>）：每一个进程都有一个所属用户</a:t>
            </a:r>
            <a:r>
              <a:rPr lang="en-US" altLang="zh-CN" sz="2000" dirty="0"/>
              <a:t>ID</a:t>
            </a:r>
            <a:r>
              <a:rPr lang="zh-CN" altLang="en-US" sz="2000" dirty="0"/>
              <a:t>，就是运行程序的用户的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。每一个进程都有一个父进程，通常情况下子进程的</a:t>
            </a:r>
            <a:r>
              <a:rPr lang="en-US" altLang="zh-CN" sz="2000" dirty="0" smtClean="0"/>
              <a:t>UID</a:t>
            </a:r>
            <a:r>
              <a:rPr lang="zh-CN" altLang="en-US" sz="2000" dirty="0" smtClean="0"/>
              <a:t>继承</a:t>
            </a:r>
            <a:r>
              <a:rPr lang="zh-CN" altLang="en-US" sz="2000" dirty="0"/>
              <a:t>自父</a:t>
            </a:r>
            <a:r>
              <a:rPr lang="zh-CN" altLang="en-US" sz="2000" dirty="0" smtClean="0"/>
              <a:t>进程。但是系统通过系统调用传递参数更改</a:t>
            </a:r>
            <a:r>
              <a:rPr lang="zh-CN" altLang="en-US" sz="2000" dirty="0"/>
              <a:t>进程的</a:t>
            </a:r>
            <a:r>
              <a:rPr lang="en-US" altLang="zh-CN" sz="2000" dirty="0" smtClean="0"/>
              <a:t>UID</a:t>
            </a:r>
            <a:r>
              <a:rPr lang="zh-CN" altLang="en-US" sz="2000" dirty="0" smtClean="0"/>
              <a:t>以标识进程的创建者。</a:t>
            </a:r>
            <a:endParaRPr lang="en-US" altLang="zh-CN" sz="2000" dirty="0" smtClean="0"/>
          </a:p>
          <a:p>
            <a:r>
              <a:rPr lang="en-US" altLang="zh-CN" sz="2000" dirty="0" smtClean="0"/>
              <a:t>EUID</a:t>
            </a:r>
            <a:r>
              <a:rPr lang="zh-CN" altLang="en-US" sz="2000" dirty="0"/>
              <a:t>（</a:t>
            </a:r>
            <a:r>
              <a:rPr lang="en-US" altLang="zh-CN" sz="2000" dirty="0"/>
              <a:t>effective user id</a:t>
            </a:r>
            <a:r>
              <a:rPr lang="zh-CN" altLang="en-US" sz="2000" dirty="0"/>
              <a:t>）：有效用户</a:t>
            </a:r>
            <a:r>
              <a:rPr lang="en-US" altLang="zh-CN" sz="2000" dirty="0" smtClean="0"/>
              <a:t>ID</a:t>
            </a:r>
            <a:r>
              <a:rPr lang="zh-CN" altLang="en-US" sz="2000" dirty="0"/>
              <a:t>，表示进程对于文件和资源的访问权限</a:t>
            </a:r>
            <a:r>
              <a:rPr lang="zh-CN" altLang="en-US" sz="2000" dirty="0" smtClean="0"/>
              <a:t>。大多数情况下</a:t>
            </a:r>
            <a:r>
              <a:rPr lang="en-US" altLang="zh-CN" sz="2000" dirty="0" smtClean="0"/>
              <a:t>EUID</a:t>
            </a:r>
            <a:r>
              <a:rPr lang="zh-CN" altLang="en-US" sz="2000" dirty="0" smtClean="0"/>
              <a:t>和</a:t>
            </a:r>
            <a:r>
              <a:rPr lang="en-US" altLang="zh-CN" sz="2000" dirty="0"/>
              <a:t>UID</a:t>
            </a:r>
            <a:r>
              <a:rPr lang="zh-CN" altLang="en-US" sz="2000" dirty="0"/>
              <a:t>是相同</a:t>
            </a:r>
            <a:r>
              <a:rPr lang="zh-CN" altLang="en-US" sz="2000" dirty="0" smtClean="0"/>
              <a:t>的。对于设置了相关标志位的程序，运行时会改变</a:t>
            </a:r>
            <a:r>
              <a:rPr lang="en-US" altLang="zh-CN" sz="2000" dirty="0" smtClean="0"/>
              <a:t>EUID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系统根据</a:t>
            </a:r>
            <a:r>
              <a:rPr lang="en-US" altLang="zh-CN" sz="2000" dirty="0" smtClean="0"/>
              <a:t>EUID</a:t>
            </a:r>
            <a:r>
              <a:rPr lang="zh-CN" altLang="en-US" sz="2000" dirty="0" smtClean="0"/>
              <a:t>赋予进程相应的权限。</a:t>
            </a:r>
            <a:endParaRPr lang="en-US" altLang="zh-CN" sz="2000" dirty="0"/>
          </a:p>
          <a:p>
            <a:r>
              <a:rPr lang="en-US" altLang="zh-CN" sz="2000" dirty="0"/>
              <a:t>GID</a:t>
            </a:r>
            <a:r>
              <a:rPr lang="zh-CN" altLang="en-US" sz="2000" dirty="0"/>
              <a:t>（</a:t>
            </a:r>
            <a:r>
              <a:rPr lang="en-US" altLang="zh-CN" sz="2000" dirty="0"/>
              <a:t>group id</a:t>
            </a:r>
            <a:r>
              <a:rPr lang="zh-CN" altLang="en-US" sz="2000" dirty="0"/>
              <a:t>）：进程的组</a:t>
            </a:r>
            <a:r>
              <a:rPr lang="en-US" altLang="zh-CN" sz="2000" dirty="0"/>
              <a:t>ID</a:t>
            </a:r>
            <a:r>
              <a:rPr lang="zh-CN" altLang="en-US" sz="2000" dirty="0" smtClean="0"/>
              <a:t>，程序所属组的</a:t>
            </a:r>
            <a:r>
              <a:rPr lang="en-US" altLang="zh-CN" sz="2000" dirty="0" smtClean="0"/>
              <a:t>ID</a:t>
            </a:r>
            <a:r>
              <a:rPr lang="zh-CN" altLang="en-US" sz="2000" dirty="0"/>
              <a:t>，参考</a:t>
            </a:r>
            <a:r>
              <a:rPr lang="en-US" altLang="zh-CN" sz="2000" dirty="0"/>
              <a:t>UID</a:t>
            </a:r>
            <a:r>
              <a:rPr lang="zh-CN" altLang="en-US" sz="2000" dirty="0"/>
              <a:t>解释。</a:t>
            </a:r>
            <a:endParaRPr lang="en-US" altLang="zh-CN" sz="2000" dirty="0"/>
          </a:p>
          <a:p>
            <a:r>
              <a:rPr lang="en-US" altLang="zh-CN" sz="2000" dirty="0"/>
              <a:t>EGID</a:t>
            </a:r>
            <a:r>
              <a:rPr lang="zh-CN" altLang="en-US" sz="2000" dirty="0"/>
              <a:t>（</a:t>
            </a:r>
            <a:r>
              <a:rPr lang="en-US" altLang="zh-CN" sz="2000" dirty="0"/>
              <a:t>effective group id</a:t>
            </a:r>
            <a:r>
              <a:rPr lang="zh-CN" altLang="en-US" sz="2000" dirty="0"/>
              <a:t>）：有效组</a:t>
            </a:r>
            <a:r>
              <a:rPr lang="en-US" altLang="zh-CN" sz="2000" dirty="0"/>
              <a:t>ID</a:t>
            </a:r>
            <a:r>
              <a:rPr lang="zh-CN" altLang="en-US" sz="2000" dirty="0"/>
              <a:t>，参考</a:t>
            </a:r>
            <a:r>
              <a:rPr lang="en-US" altLang="zh-CN" sz="2000" dirty="0"/>
              <a:t>EUID</a:t>
            </a:r>
            <a:r>
              <a:rPr lang="zh-CN" altLang="en-US" sz="2000" dirty="0"/>
              <a:t>解释。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1573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如何查看：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ps</a:t>
            </a:r>
            <a:r>
              <a:rPr lang="en-US" altLang="zh-CN" sz="2000" dirty="0"/>
              <a:t>    -e  //</a:t>
            </a:r>
            <a:r>
              <a:rPr lang="zh-CN" altLang="en-US" sz="2000" dirty="0"/>
              <a:t>查看所有进程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ps</a:t>
            </a:r>
            <a:r>
              <a:rPr lang="en-US" altLang="zh-CN" sz="2000" dirty="0"/>
              <a:t>    -u  root //</a:t>
            </a:r>
            <a:r>
              <a:rPr lang="zh-CN" altLang="en-US" sz="2000" dirty="0"/>
              <a:t>查看所有</a:t>
            </a:r>
            <a:r>
              <a:rPr lang="en-US" altLang="zh-CN" sz="2000" dirty="0"/>
              <a:t>root</a:t>
            </a:r>
            <a:r>
              <a:rPr lang="zh-CN" altLang="en-US" sz="2000" dirty="0"/>
              <a:t>用户的进程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ps</a:t>
            </a:r>
            <a:r>
              <a:rPr lang="en-US" altLang="zh-CN" sz="2000" dirty="0"/>
              <a:t>    -aux //</a:t>
            </a:r>
            <a:r>
              <a:rPr lang="zh-CN" altLang="en-US" sz="2000" dirty="0" smtClean="0"/>
              <a:t>查看详细信息，如有效用户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pid</a:t>
            </a:r>
            <a:r>
              <a:rPr lang="zh-CN" altLang="en-US" sz="2000" dirty="0"/>
              <a:t>，</a:t>
            </a:r>
            <a:r>
              <a:rPr lang="en-US" altLang="zh-CN" sz="2000" dirty="0"/>
              <a:t>CPU</a:t>
            </a:r>
            <a:r>
              <a:rPr lang="zh-CN" altLang="en-US" sz="2000" dirty="0"/>
              <a:t>占用，内存占用等，会根据</a:t>
            </a:r>
            <a:r>
              <a:rPr lang="en-US" altLang="zh-CN" sz="2000" dirty="0"/>
              <a:t>UID</a:t>
            </a:r>
            <a:r>
              <a:rPr lang="zh-CN" altLang="en-US" sz="2000" dirty="0"/>
              <a:t>转换成用户名。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ps</a:t>
            </a:r>
            <a:r>
              <a:rPr lang="en-US" altLang="zh-CN" sz="2000" dirty="0"/>
              <a:t>    -lux 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显示</a:t>
            </a:r>
            <a:r>
              <a:rPr lang="en-US" altLang="zh-CN" sz="2000" dirty="0"/>
              <a:t>UID</a:t>
            </a:r>
            <a:r>
              <a:rPr lang="zh-CN" altLang="en-US" sz="2000" dirty="0"/>
              <a:t>信息，不会转换用户名，所以效率上比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 -aux</a:t>
            </a:r>
            <a:r>
              <a:rPr lang="zh-CN" altLang="en-US" sz="2000" dirty="0"/>
              <a:t>要高。</a:t>
            </a:r>
            <a:endParaRPr lang="en-US" altLang="zh-CN" sz="2000" dirty="0"/>
          </a:p>
          <a:p>
            <a:r>
              <a:rPr lang="zh-CN" altLang="en-US" sz="2000" dirty="0"/>
              <a:t>运行 </a:t>
            </a:r>
            <a:r>
              <a:rPr lang="en-US" altLang="zh-CN" sz="2000" dirty="0"/>
              <a:t>man 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</a:t>
            </a:r>
            <a:r>
              <a:rPr lang="zh-CN" altLang="en-US" sz="2000" dirty="0"/>
              <a:t>查看</a:t>
            </a:r>
            <a:r>
              <a:rPr lang="en-US" altLang="zh-CN" sz="2000" dirty="0" err="1"/>
              <a:t>ps</a:t>
            </a:r>
            <a:r>
              <a:rPr lang="zh-CN" altLang="en-US" sz="2000" dirty="0"/>
              <a:t>手册。</a:t>
            </a:r>
            <a:endParaRPr lang="en-US" altLang="zh-CN" sz="2000" dirty="0"/>
          </a:p>
          <a:p>
            <a:r>
              <a:rPr lang="zh-CN" altLang="en-US" sz="2000" dirty="0"/>
              <a:t>分页查看进程信息： 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-aux | less</a:t>
            </a: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根据名称关键字搜索进程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Linux</a:t>
            </a:r>
            <a:r>
              <a:rPr lang="zh-CN" altLang="en-US" sz="2000" dirty="0"/>
              <a:t>提供了</a:t>
            </a:r>
            <a:r>
              <a:rPr lang="en-US" altLang="zh-CN" sz="2000" dirty="0" err="1"/>
              <a:t>pgrep</a:t>
            </a:r>
            <a:r>
              <a:rPr lang="zh-CN" altLang="en-US" sz="2000" dirty="0"/>
              <a:t>命令查询进程信息。</a:t>
            </a:r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zh-CN" altLang="en-US" sz="2000" dirty="0" smtClean="0"/>
              <a:t>方式： </a:t>
            </a:r>
            <a:r>
              <a:rPr lang="en-US" altLang="zh-CN" sz="2000" dirty="0" err="1"/>
              <a:t>pgrep</a:t>
            </a:r>
            <a:r>
              <a:rPr lang="en-US" altLang="zh-CN" sz="2000" dirty="0"/>
              <a:t> [options] </a:t>
            </a:r>
            <a:r>
              <a:rPr lang="en-US" altLang="zh-CN" sz="2000" dirty="0" smtClean="0"/>
              <a:t>KEYWORD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pgrep</a:t>
            </a:r>
            <a:r>
              <a:rPr lang="en-US" altLang="zh-CN" sz="2000" dirty="0"/>
              <a:t> –a </a:t>
            </a:r>
            <a:r>
              <a:rPr lang="en-US" altLang="zh-CN" sz="2000" dirty="0" err="1"/>
              <a:t>sh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搜索</a:t>
            </a:r>
            <a:r>
              <a:rPr lang="zh-CN" altLang="en-US" sz="2000" dirty="0"/>
              <a:t>名称含有</a:t>
            </a:r>
            <a:r>
              <a:rPr lang="en-US" altLang="zh-CN" sz="2000" dirty="0" err="1"/>
              <a:t>sh</a:t>
            </a:r>
            <a:r>
              <a:rPr lang="zh-CN" altLang="en-US" sz="2000" dirty="0"/>
              <a:t>的进程，并列出详细信息。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pgrep</a:t>
            </a:r>
            <a:r>
              <a:rPr lang="en-US" altLang="zh-CN" sz="2000" dirty="0"/>
              <a:t> –l </a:t>
            </a:r>
            <a:r>
              <a:rPr lang="en-US" altLang="zh-CN" sz="2000" dirty="0" err="1" smtClean="0"/>
              <a:t>sh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仅仅列出</a:t>
            </a:r>
            <a:r>
              <a:rPr lang="zh-CN" altLang="en-US" sz="2000" dirty="0"/>
              <a:t>名称和</a:t>
            </a:r>
            <a:r>
              <a:rPr lang="en-US" altLang="zh-CN" sz="2000" dirty="0"/>
              <a:t>PID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 smtClean="0"/>
              <a:t>另一种方式：</a:t>
            </a:r>
            <a:r>
              <a:rPr lang="en-US" altLang="zh-CN" sz="2000" dirty="0" err="1" smtClean="0"/>
              <a:t>ps</a:t>
            </a:r>
            <a:r>
              <a:rPr lang="en-US" altLang="zh-CN" sz="2000" dirty="0" smtClean="0"/>
              <a:t> -e | grep KEYWORD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终止进程：</a:t>
            </a:r>
            <a:r>
              <a:rPr lang="en-US" altLang="zh-CN" dirty="0" smtClean="0"/>
              <a:t>kill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kill</a:t>
            </a:r>
            <a:r>
              <a:rPr lang="zh-CN" altLang="en-US" sz="2000" dirty="0" smtClean="0"/>
              <a:t>：向</a:t>
            </a:r>
            <a:r>
              <a:rPr lang="zh-CN" altLang="en-US" sz="2000" dirty="0"/>
              <a:t>指定的进程发送信号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示例：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kill </a:t>
            </a:r>
            <a:r>
              <a:rPr lang="en-US" altLang="zh-CN" sz="2000" dirty="0"/>
              <a:t>1234 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向</a:t>
            </a:r>
            <a:r>
              <a:rPr lang="en-US" altLang="zh-CN" sz="2000" dirty="0"/>
              <a:t>PID</a:t>
            </a:r>
            <a:r>
              <a:rPr lang="zh-CN" altLang="en-US" sz="2000" dirty="0"/>
              <a:t>为</a:t>
            </a:r>
            <a:r>
              <a:rPr lang="en-US" altLang="zh-CN" sz="2000" dirty="0"/>
              <a:t>1234</a:t>
            </a:r>
            <a:r>
              <a:rPr lang="zh-CN" altLang="en-US" sz="2000" dirty="0"/>
              <a:t>的进程发送终止信号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 smtClean="0"/>
              <a:t> 默认</a:t>
            </a:r>
            <a:r>
              <a:rPr lang="zh-CN" altLang="en-US" sz="2000" dirty="0"/>
              <a:t>的信号是</a:t>
            </a:r>
            <a:r>
              <a:rPr lang="en-US" altLang="zh-CN" sz="2000" dirty="0"/>
              <a:t>SIGTERM</a:t>
            </a:r>
            <a:r>
              <a:rPr lang="zh-CN" altLang="en-US" sz="2000" dirty="0"/>
              <a:t>，此</a:t>
            </a:r>
            <a:r>
              <a:rPr lang="zh-CN" altLang="en-US" sz="2000" dirty="0" smtClean="0"/>
              <a:t>信号通常会</a:t>
            </a:r>
            <a:r>
              <a:rPr lang="zh-CN" altLang="en-US" sz="2000" dirty="0"/>
              <a:t>终止程序的</a:t>
            </a:r>
            <a:r>
              <a:rPr lang="zh-CN" altLang="en-US" sz="2000" dirty="0" smtClean="0"/>
              <a:t>运行，但程序</a:t>
            </a:r>
            <a:r>
              <a:rPr lang="zh-CN" altLang="en-US" sz="2000" dirty="0"/>
              <a:t>可能仍然继续运行</a:t>
            </a:r>
            <a:r>
              <a:rPr lang="zh-CN" altLang="en-US" sz="2000" dirty="0" smtClean="0"/>
              <a:t>。这个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时候可以向进程传递</a:t>
            </a:r>
            <a:r>
              <a:rPr lang="en-US" altLang="zh-CN" sz="2000" dirty="0" smtClean="0"/>
              <a:t>SIGKILL</a:t>
            </a:r>
            <a:r>
              <a:rPr lang="zh-CN" altLang="en-US" sz="2000" dirty="0" smtClean="0"/>
              <a:t>信号，会强制进程结束。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kill -9 1234 //</a:t>
            </a:r>
            <a:r>
              <a:rPr lang="zh-CN" altLang="en-US" sz="2000" dirty="0" smtClean="0"/>
              <a:t>向</a:t>
            </a:r>
            <a:r>
              <a:rPr lang="en-US" altLang="zh-CN" sz="2000" dirty="0" smtClean="0"/>
              <a:t>PID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1234</a:t>
            </a:r>
            <a:r>
              <a:rPr lang="zh-CN" altLang="en-US" sz="2000" dirty="0" smtClean="0"/>
              <a:t>的进程发送</a:t>
            </a:r>
            <a:r>
              <a:rPr lang="en-US" altLang="zh-CN" sz="2000" dirty="0" smtClean="0"/>
              <a:t>kill</a:t>
            </a:r>
            <a:r>
              <a:rPr lang="zh-CN" altLang="en-US" sz="2000" dirty="0" smtClean="0"/>
              <a:t>信号。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 smtClean="0"/>
              <a:t>SIGINT</a:t>
            </a:r>
            <a:r>
              <a:rPr lang="zh-CN" altLang="en-US" sz="2000" dirty="0"/>
              <a:t>，使用</a:t>
            </a:r>
            <a:r>
              <a:rPr lang="en-US" altLang="zh-CN" sz="2000" dirty="0" err="1"/>
              <a:t>ctrl+c</a:t>
            </a:r>
            <a:r>
              <a:rPr lang="zh-CN" altLang="en-US" sz="2000" dirty="0"/>
              <a:t>终止</a:t>
            </a:r>
            <a:r>
              <a:rPr lang="zh-CN" altLang="en-US" sz="2000" dirty="0" smtClean="0"/>
              <a:t>程序运行时发送</a:t>
            </a:r>
            <a:r>
              <a:rPr lang="zh-CN" altLang="en-US" sz="2000" dirty="0"/>
              <a:t>的就是</a:t>
            </a:r>
            <a:r>
              <a:rPr lang="en-US" altLang="zh-CN" sz="2000" dirty="0"/>
              <a:t>SIGINT</a:t>
            </a:r>
            <a:r>
              <a:rPr lang="zh-CN" altLang="en-US" sz="2000" dirty="0"/>
              <a:t>信号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r>
              <a:rPr lang="en-US" altLang="zh-CN" sz="2000" dirty="0" smtClean="0"/>
              <a:t>SIGINT</a:t>
            </a:r>
            <a:r>
              <a:rPr lang="zh-CN" altLang="en-US" sz="2000" dirty="0" smtClean="0"/>
              <a:t>、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SIGTERM</a:t>
            </a:r>
            <a:r>
              <a:rPr lang="zh-CN" altLang="en-US" sz="2000" dirty="0"/>
              <a:t>可以被程序捕获并进行</a:t>
            </a:r>
            <a:r>
              <a:rPr lang="zh-CN" altLang="en-US" sz="2000" dirty="0" smtClean="0"/>
              <a:t>自定义处理，而</a:t>
            </a:r>
            <a:r>
              <a:rPr lang="en-US" altLang="zh-CN" sz="2000" dirty="0" smtClean="0"/>
              <a:t>SIGKILL</a:t>
            </a:r>
            <a:r>
              <a:rPr lang="zh-CN" altLang="en-US" sz="2000" dirty="0" smtClean="0"/>
              <a:t>不能被捕获。</a:t>
            </a:r>
            <a:endParaRPr lang="en-US" altLang="zh-CN" sz="2000" dirty="0"/>
          </a:p>
          <a:p>
            <a:r>
              <a:rPr lang="en-US" altLang="zh-CN" sz="2000" dirty="0"/>
              <a:t>kill  –l </a:t>
            </a:r>
            <a:r>
              <a:rPr lang="zh-CN" altLang="en-US" sz="2000" dirty="0"/>
              <a:t>查看所有的信号。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top,htop</a:t>
            </a:r>
            <a:r>
              <a:rPr lang="zh-CN" altLang="en-US" dirty="0"/>
              <a:t>动态监控进程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Ubuntu</a:t>
            </a:r>
            <a:r>
              <a:rPr lang="zh-CN" altLang="en-US" sz="2000" dirty="0"/>
              <a:t>自带</a:t>
            </a:r>
            <a:r>
              <a:rPr lang="en-US" altLang="zh-CN" sz="2000" dirty="0"/>
              <a:t>top</a:t>
            </a:r>
            <a:r>
              <a:rPr lang="zh-CN" altLang="en-US" sz="2000" dirty="0"/>
              <a:t>命令动态查看进程。</a:t>
            </a:r>
            <a:endParaRPr lang="en-US" altLang="zh-CN" sz="2000" dirty="0"/>
          </a:p>
          <a:p>
            <a:r>
              <a:rPr lang="en-US" altLang="zh-CN" sz="2000" dirty="0" err="1" smtClean="0"/>
              <a:t>htop</a:t>
            </a:r>
            <a:r>
              <a:rPr lang="zh-CN" altLang="en-US" sz="2000" dirty="0" smtClean="0"/>
              <a:t>需要下载安装，安装命令：</a:t>
            </a:r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apt-get install </a:t>
            </a:r>
            <a:r>
              <a:rPr lang="en-US" altLang="zh-CN" sz="2000" dirty="0" err="1" smtClean="0"/>
              <a:t>htop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r>
              <a:rPr lang="en-US" altLang="zh-CN" sz="2000" dirty="0" err="1"/>
              <a:t>htop</a:t>
            </a:r>
            <a:r>
              <a:rPr lang="zh-CN" altLang="en-US" sz="2000" dirty="0"/>
              <a:t>是</a:t>
            </a:r>
            <a:r>
              <a:rPr lang="en-US" altLang="zh-CN" sz="2000" dirty="0"/>
              <a:t>top</a:t>
            </a:r>
            <a:r>
              <a:rPr lang="zh-CN" altLang="en-US" sz="2000" dirty="0"/>
              <a:t>的升级版。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83301847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</TotalTime>
  <Words>612</Words>
  <Application>Microsoft Office PowerPoint</Application>
  <PresentationFormat>自定义</PresentationFormat>
  <Paragraphs>43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linux-common</vt:lpstr>
      <vt:lpstr>linux-empty</vt:lpstr>
      <vt:lpstr>《Linux基础》</vt:lpstr>
      <vt:lpstr>进程</vt:lpstr>
      <vt:lpstr>UID，EUID，GID，EGID</vt:lpstr>
      <vt:lpstr>查看进程</vt:lpstr>
      <vt:lpstr>根据名称关键字搜索进程</vt:lpstr>
      <vt:lpstr>终止进程：kill</vt:lpstr>
      <vt:lpstr>使用top,htop动态监控进程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limingliang</cp:lastModifiedBy>
  <cp:revision>147</cp:revision>
  <dcterms:created xsi:type="dcterms:W3CDTF">2017-12-13T00:04:01Z</dcterms:created>
  <dcterms:modified xsi:type="dcterms:W3CDTF">2018-02-06T05:12:59Z</dcterms:modified>
</cp:coreProperties>
</file>