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0" r:id="rId3"/>
    <p:sldId id="261" r:id="rId4"/>
    <p:sldId id="269" r:id="rId5"/>
    <p:sldId id="266" r:id="rId6"/>
    <p:sldId id="267" r:id="rId7"/>
    <p:sldId id="268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B6EE9-BDC9-469F-844A-ED2A9895708F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E9A1B-E411-497C-B930-07D9B41A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7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E9A1B-E411-497C-B930-07D9B41A1C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1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第十二讲 </a:t>
            </a:r>
            <a:r>
              <a:rPr lang="en-US" altLang="zh-CN" sz="3600" dirty="0">
                <a:solidFill>
                  <a:srgbClr val="FF0000"/>
                </a:solidFill>
              </a:rPr>
              <a:t>shell</a:t>
            </a:r>
            <a:r>
              <a:rPr lang="zh-CN" altLang="en-US" sz="3600" dirty="0">
                <a:solidFill>
                  <a:srgbClr val="FF0000"/>
                </a:solidFill>
              </a:rPr>
              <a:t>运行命令的过程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在系统的角色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shell</a:t>
            </a:r>
            <a:r>
              <a:rPr lang="zh-CN" altLang="en-US" sz="2400" dirty="0"/>
              <a:t>是</a:t>
            </a:r>
            <a:r>
              <a:rPr lang="en-US" altLang="zh-CN" sz="2400" dirty="0"/>
              <a:t>Linux</a:t>
            </a:r>
            <a:r>
              <a:rPr lang="zh-CN" altLang="en-US" sz="2400" dirty="0"/>
              <a:t>的一个程序，实现也不止一种。</a:t>
            </a:r>
            <a:endParaRPr lang="en-US" altLang="zh-CN" sz="2400" dirty="0"/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的主要工作就是运行命令。</a:t>
            </a:r>
            <a:endParaRPr lang="en-US" altLang="zh-CN" sz="2400" dirty="0"/>
          </a:p>
          <a:p>
            <a:r>
              <a:rPr lang="zh-CN" altLang="en-US" sz="2400" dirty="0"/>
              <a:t>用户通过</a:t>
            </a:r>
            <a:r>
              <a:rPr lang="en-US" altLang="zh-CN" sz="2400" dirty="0"/>
              <a:t>shell</a:t>
            </a:r>
            <a:r>
              <a:rPr lang="zh-CN" altLang="en-US" sz="2400" dirty="0"/>
              <a:t>和系统交互。</a:t>
            </a:r>
            <a:endParaRPr lang="en-US" altLang="zh-CN" sz="2400" dirty="0"/>
          </a:p>
          <a:p>
            <a:r>
              <a:rPr lang="en-US" altLang="zh-CN" sz="2400" dirty="0" err="1"/>
              <a:t>sh</a:t>
            </a:r>
            <a:r>
              <a:rPr lang="zh-CN" altLang="en-US" sz="2400" dirty="0"/>
              <a:t>是</a:t>
            </a:r>
            <a:r>
              <a:rPr lang="en-US" altLang="zh-CN" sz="2400" dirty="0"/>
              <a:t>shell</a:t>
            </a:r>
            <a:r>
              <a:rPr lang="zh-CN" altLang="en-US" sz="2400" dirty="0"/>
              <a:t>的简写，</a:t>
            </a:r>
            <a:r>
              <a:rPr lang="en-US" altLang="zh-CN" sz="2400" dirty="0"/>
              <a:t>shell</a:t>
            </a:r>
            <a:r>
              <a:rPr lang="zh-CN" altLang="en-US" sz="2400" dirty="0"/>
              <a:t>的实现类型有：</a:t>
            </a:r>
            <a:r>
              <a:rPr lang="en-US" altLang="zh-CN" sz="2400" dirty="0" err="1"/>
              <a:t>sh</a:t>
            </a:r>
            <a:r>
              <a:rPr lang="zh-CN" altLang="en-US" sz="2400" dirty="0"/>
              <a:t>，</a:t>
            </a:r>
            <a:r>
              <a:rPr lang="en-US" altLang="zh-CN" sz="2400" dirty="0"/>
              <a:t>bash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csh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tcsh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多数</a:t>
            </a:r>
            <a:r>
              <a:rPr lang="en-US" altLang="zh-CN" sz="2400" dirty="0"/>
              <a:t>Linux</a:t>
            </a:r>
            <a:r>
              <a:rPr lang="zh-CN" altLang="en-US" sz="2400" dirty="0"/>
              <a:t>默认的</a:t>
            </a:r>
            <a:r>
              <a:rPr lang="en-US" altLang="zh-CN" sz="2400" dirty="0"/>
              <a:t>shell</a:t>
            </a:r>
            <a:r>
              <a:rPr lang="zh-CN" altLang="en-US" sz="2400" dirty="0"/>
              <a:t>是</a:t>
            </a:r>
            <a:r>
              <a:rPr lang="en-US" altLang="zh-CN" sz="2400" dirty="0"/>
              <a:t>bash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Linux</a:t>
            </a:r>
            <a:r>
              <a:rPr lang="zh-CN" altLang="en-US" sz="2400" dirty="0"/>
              <a:t>启动登录以后，会运行一个</a:t>
            </a:r>
            <a:r>
              <a:rPr lang="en-US" altLang="zh-CN" sz="2400" dirty="0"/>
              <a:t>shell</a:t>
            </a:r>
            <a:r>
              <a:rPr lang="zh-CN" altLang="en-US" sz="2400" dirty="0"/>
              <a:t>等待用户输入命令。</a:t>
            </a:r>
            <a:endParaRPr lang="en-US" altLang="zh-CN" sz="2400" dirty="0"/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是用户和系统交互的桥梁。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当前</a:t>
            </a:r>
            <a:r>
              <a:rPr lang="en-US" altLang="zh-CN" sz="2400" dirty="0"/>
              <a:t>shell</a:t>
            </a:r>
            <a:r>
              <a:rPr lang="zh-CN" altLang="en-US" sz="2400" dirty="0"/>
              <a:t>运行时保存的信息，包括终端类型，当前目录，主目录，语言编码，默认命令搜索路径等信息。</a:t>
            </a:r>
            <a:endParaRPr lang="en-US" altLang="zh-CN" sz="2400" dirty="0"/>
          </a:p>
          <a:p>
            <a:r>
              <a:rPr lang="zh-CN" altLang="en-US" sz="2400" dirty="0"/>
              <a:t>运行</a:t>
            </a:r>
            <a:r>
              <a:rPr lang="en-US" altLang="zh-CN" sz="2400" dirty="0" err="1"/>
              <a:t>env</a:t>
            </a:r>
            <a:r>
              <a:rPr lang="zh-CN" altLang="en-US" sz="2400" dirty="0"/>
              <a:t>命令可以查看当前环境变量。</a:t>
            </a:r>
            <a:endParaRPr lang="en-US" altLang="zh-CN" sz="2400" dirty="0"/>
          </a:p>
          <a:p>
            <a:r>
              <a:rPr lang="zh-CN" altLang="en-US" sz="2400" dirty="0"/>
              <a:t>环境变量是一个名称和值的对应列表。一种是</a:t>
            </a:r>
            <a:r>
              <a:rPr lang="en-US" altLang="zh-CN" sz="2400" dirty="0"/>
              <a:t>shell</a:t>
            </a:r>
            <a:r>
              <a:rPr lang="zh-CN" altLang="en-US" sz="2400" dirty="0"/>
              <a:t>启动时解析配置文件生成，还有一种临时的环境变量是在</a:t>
            </a:r>
            <a:r>
              <a:rPr lang="en-US" altLang="zh-CN" sz="2400" dirty="0"/>
              <a:t>shell</a:t>
            </a:r>
            <a:r>
              <a:rPr lang="zh-CN" altLang="en-US" sz="2400" dirty="0"/>
              <a:t>中使用</a:t>
            </a:r>
            <a:r>
              <a:rPr lang="en-US" altLang="zh-CN" sz="2400" dirty="0"/>
              <a:t>export</a:t>
            </a:r>
            <a:r>
              <a:rPr lang="zh-CN" altLang="en-US" sz="2400" dirty="0"/>
              <a:t>生成。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1860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中的通配符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shell</a:t>
            </a:r>
            <a:r>
              <a:rPr lang="zh-CN" altLang="en-US" sz="2400" dirty="0"/>
              <a:t>支持通配符，使用*表示匹配任意长度的字符，</a:t>
            </a:r>
            <a:r>
              <a:rPr lang="en-US" altLang="zh-CN" sz="2400" dirty="0"/>
              <a:t>?</a:t>
            </a:r>
            <a:r>
              <a:rPr lang="zh-CN" altLang="en-US" sz="2400"/>
              <a:t>匹配任意一个字符。</a:t>
            </a:r>
            <a:endParaRPr lang="en-US" altLang="zh-CN" sz="2400" dirty="0"/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在遇到通配符会进行扩展，比如输入</a:t>
            </a:r>
            <a:r>
              <a:rPr lang="en-US" altLang="zh-CN" sz="2400" dirty="0"/>
              <a:t>ls  ./a*</a:t>
            </a:r>
            <a:r>
              <a:rPr lang="zh-CN" altLang="en-US" sz="2400" dirty="0"/>
              <a:t>，会匹配</a:t>
            </a:r>
            <a:r>
              <a:rPr lang="en-US" altLang="zh-CN" sz="2400" dirty="0"/>
              <a:t>a</a:t>
            </a:r>
            <a:r>
              <a:rPr lang="zh-CN" altLang="en-US" sz="2400" dirty="0"/>
              <a:t>开头的所有文件并显示，如果存在</a:t>
            </a:r>
            <a:r>
              <a:rPr lang="en-US" altLang="zh-CN" sz="2400" dirty="0"/>
              <a:t>ab.txt</a:t>
            </a:r>
            <a:r>
              <a:rPr lang="zh-CN" altLang="en-US" sz="2400" dirty="0"/>
              <a:t>，</a:t>
            </a:r>
            <a:r>
              <a:rPr lang="en-US" altLang="zh-CN" sz="2400" dirty="0"/>
              <a:t>ac.txt</a:t>
            </a:r>
            <a:r>
              <a:rPr lang="zh-CN" altLang="en-US" sz="2400" dirty="0"/>
              <a:t>，则会扩展成</a:t>
            </a:r>
            <a:r>
              <a:rPr lang="en-US" altLang="zh-CN" sz="2400" dirty="0"/>
              <a:t>ls  ./ab.txt  ./ac.txt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注意：扩展通配符的是</a:t>
            </a:r>
            <a:r>
              <a:rPr lang="en-US" altLang="zh-CN" sz="2400" dirty="0"/>
              <a:t>shell</a:t>
            </a:r>
            <a:r>
              <a:rPr lang="zh-CN" altLang="en-US" sz="2400" dirty="0"/>
              <a:t>，不是命令自身，如果是命令本身实现的，那就每个命令都要实现，这重工作量是不可想象的。</a:t>
            </a:r>
            <a:endParaRPr lang="en-US" altLang="zh-CN" sz="2400" dirty="0"/>
          </a:p>
          <a:p>
            <a:r>
              <a:rPr lang="zh-CN" altLang="en-US" sz="2400" dirty="0"/>
              <a:t>通配符在使用时会带来很多便利，但是有些特殊情况也要注意。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通配符引起的问题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如果在当前目录存在一个</a:t>
            </a:r>
            <a:r>
              <a:rPr lang="en-US" altLang="zh-CN" sz="2400" dirty="0"/>
              <a:t>-l</a:t>
            </a:r>
            <a:r>
              <a:rPr lang="zh-CN" altLang="en-US" sz="2400" dirty="0"/>
              <a:t>文件，这时候</a:t>
            </a:r>
            <a:r>
              <a:rPr lang="en-US" altLang="zh-CN" sz="2400" dirty="0"/>
              <a:t>ls  * </a:t>
            </a:r>
            <a:r>
              <a:rPr lang="zh-CN" altLang="en-US" sz="2400" dirty="0"/>
              <a:t>显示格式是加入了</a:t>
            </a:r>
            <a:r>
              <a:rPr lang="en-US" altLang="zh-CN" sz="2400" dirty="0"/>
              <a:t>-l</a:t>
            </a:r>
            <a:r>
              <a:rPr lang="zh-CN" altLang="en-US" sz="2400" dirty="0"/>
              <a:t>参数的形式，但是没有</a:t>
            </a:r>
            <a:r>
              <a:rPr lang="en-US" altLang="zh-CN" sz="2400" dirty="0"/>
              <a:t>-l</a:t>
            </a:r>
            <a:r>
              <a:rPr lang="zh-CN" altLang="en-US" sz="2400" dirty="0"/>
              <a:t>文件，原因就在于</a:t>
            </a:r>
            <a:r>
              <a:rPr lang="en-US" altLang="zh-CN" sz="2400" dirty="0"/>
              <a:t>shell</a:t>
            </a:r>
            <a:r>
              <a:rPr lang="zh-CN" altLang="en-US" sz="2400" dirty="0"/>
              <a:t>扩展通配符以后，</a:t>
            </a:r>
            <a:r>
              <a:rPr lang="en-US" altLang="zh-CN" sz="2400" dirty="0"/>
              <a:t>-l</a:t>
            </a:r>
            <a:r>
              <a:rPr lang="zh-CN" altLang="en-US" sz="2400" dirty="0"/>
              <a:t>会被作为</a:t>
            </a:r>
            <a:r>
              <a:rPr lang="en-US" altLang="zh-CN" sz="2400" dirty="0"/>
              <a:t>ls</a:t>
            </a:r>
            <a:r>
              <a:rPr lang="zh-CN" altLang="en-US" sz="2400" dirty="0"/>
              <a:t>的参数，而不是文件名。</a:t>
            </a:r>
            <a:endParaRPr lang="en-US" altLang="zh-CN" sz="2400" dirty="0"/>
          </a:p>
          <a:p>
            <a:r>
              <a:rPr lang="zh-CN" altLang="en-US" sz="2400" dirty="0"/>
              <a:t>但是</a:t>
            </a:r>
            <a:r>
              <a:rPr lang="en-US" altLang="zh-CN" sz="2400" dirty="0"/>
              <a:t>ls   ./* </a:t>
            </a:r>
            <a:r>
              <a:rPr lang="zh-CN" altLang="en-US" sz="2400" dirty="0"/>
              <a:t>则不会有问题，因为</a:t>
            </a:r>
            <a:r>
              <a:rPr lang="en-US" altLang="zh-CN" sz="2400" dirty="0"/>
              <a:t>./-l</a:t>
            </a:r>
            <a:r>
              <a:rPr lang="zh-CN" altLang="en-US" sz="2400" dirty="0"/>
              <a:t>不会被认为是参数。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0521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命令替换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其他常用替换：</a:t>
            </a:r>
            <a:r>
              <a:rPr lang="en-US" altLang="zh-CN" sz="2400" dirty="0"/>
              <a:t>bash</a:t>
            </a:r>
            <a:r>
              <a:rPr lang="zh-CN" altLang="en-US" sz="2400" dirty="0"/>
              <a:t>中，</a:t>
            </a:r>
            <a:r>
              <a:rPr lang="en-US" altLang="zh-CN" sz="2400" dirty="0"/>
              <a:t>~</a:t>
            </a:r>
            <a:r>
              <a:rPr lang="zh-CN" altLang="en-US" sz="2400" dirty="0"/>
              <a:t>表示用户主目录。</a:t>
            </a:r>
            <a:r>
              <a:rPr lang="en-US" altLang="zh-CN" sz="2400" dirty="0"/>
              <a:t>echo ~</a:t>
            </a:r>
            <a:r>
              <a:rPr lang="zh-CN" altLang="en-US" sz="2400" dirty="0"/>
              <a:t>输出的是用户主目录。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.</a:t>
            </a:r>
            <a:r>
              <a:rPr lang="en-US" altLang="zh-CN" sz="2400" dirty="0" err="1"/>
              <a:t>bashrc</a:t>
            </a:r>
            <a:r>
              <a:rPr lang="zh-CN" altLang="en-US" sz="2400" dirty="0"/>
              <a:t>中通过</a:t>
            </a:r>
            <a:r>
              <a:rPr lang="en-US" altLang="zh-CN" sz="2400" dirty="0"/>
              <a:t>alias</a:t>
            </a:r>
            <a:r>
              <a:rPr lang="zh-CN" altLang="en-US" sz="2400" dirty="0"/>
              <a:t>可以为命令取别名：</a:t>
            </a:r>
            <a:r>
              <a:rPr lang="en-US" altLang="zh-CN" sz="2400" dirty="0"/>
              <a:t>alias  c=‘clear’</a:t>
            </a:r>
          </a:p>
          <a:p>
            <a:r>
              <a:rPr lang="zh-CN" altLang="en-US" sz="2400" dirty="0"/>
              <a:t>这样</a:t>
            </a:r>
            <a:r>
              <a:rPr lang="en-US" altLang="zh-CN" sz="2400" dirty="0"/>
              <a:t>bash</a:t>
            </a:r>
            <a:r>
              <a:rPr lang="zh-CN" altLang="en-US" sz="2400" dirty="0"/>
              <a:t>运行后输入</a:t>
            </a:r>
            <a:r>
              <a:rPr lang="en-US" altLang="zh-CN" sz="2400" dirty="0"/>
              <a:t>c</a:t>
            </a:r>
            <a:r>
              <a:rPr lang="zh-CN" altLang="en-US" sz="2400" dirty="0"/>
              <a:t>就会自动替换成</a:t>
            </a:r>
            <a:r>
              <a:rPr lang="en-US" altLang="zh-CN" sz="2400" dirty="0"/>
              <a:t>clear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5627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当输入一条命令后，</a:t>
            </a:r>
            <a:r>
              <a:rPr lang="en-US" altLang="zh-CN" dirty="0"/>
              <a:t>shell</a:t>
            </a:r>
            <a:r>
              <a:rPr lang="zh-CN" altLang="en-US" dirty="0"/>
              <a:t>如何处理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输入一条命令并确认后，实际</a:t>
            </a:r>
            <a:r>
              <a:rPr lang="en-US" altLang="zh-CN" sz="2400" dirty="0"/>
              <a:t>shell</a:t>
            </a:r>
            <a:r>
              <a:rPr lang="zh-CN" altLang="en-US" sz="2400" dirty="0"/>
              <a:t>获取的是一行字符串，</a:t>
            </a:r>
            <a:r>
              <a:rPr lang="en-US" altLang="zh-CN" sz="2400" dirty="0"/>
              <a:t>shell</a:t>
            </a:r>
            <a:r>
              <a:rPr lang="zh-CN" altLang="en-US" sz="2400" dirty="0"/>
              <a:t>要对字符串进行解析，并确定命令名称，参数等信息。</a:t>
            </a:r>
            <a:endParaRPr lang="en-US" altLang="zh-CN" sz="2400" dirty="0"/>
          </a:p>
          <a:p>
            <a:r>
              <a:rPr lang="zh-CN" altLang="en-US" sz="2400" dirty="0"/>
              <a:t>然后，</a:t>
            </a:r>
            <a:r>
              <a:rPr lang="en-US" altLang="zh-CN" sz="2400" dirty="0"/>
              <a:t>shell</a:t>
            </a:r>
            <a:r>
              <a:rPr lang="zh-CN" altLang="en-US" sz="2400" dirty="0"/>
              <a:t>要根据配置文件的搜索路径，从每个路径寻找命令，没有找到则提示错误信息，找到就调用</a:t>
            </a:r>
            <a:r>
              <a:rPr lang="en-US" altLang="zh-CN" sz="2400" dirty="0"/>
              <a:t>Linux</a:t>
            </a:r>
            <a:r>
              <a:rPr lang="zh-CN" altLang="en-US" sz="2400" dirty="0"/>
              <a:t>提供的系统调用运行命令。</a:t>
            </a:r>
            <a:endParaRPr lang="en-US" altLang="zh-CN" sz="2400" dirty="0"/>
          </a:p>
          <a:p>
            <a:r>
              <a:rPr lang="zh-CN" altLang="en-US" sz="2400" dirty="0"/>
              <a:t>比如：输入 </a:t>
            </a:r>
            <a:r>
              <a:rPr lang="en-US" altLang="zh-CN" sz="2400" dirty="0"/>
              <a:t>ls  -l,  shell</a:t>
            </a:r>
            <a:r>
              <a:rPr lang="zh-CN" altLang="en-US" sz="2400" dirty="0"/>
              <a:t>要解析成‘</a:t>
            </a:r>
            <a:r>
              <a:rPr lang="en-US" altLang="zh-CN" sz="2400" dirty="0"/>
              <a:t>ls</a:t>
            </a:r>
            <a:r>
              <a:rPr lang="zh-CN" altLang="en-US" sz="2400" dirty="0"/>
              <a:t>’ </a:t>
            </a:r>
            <a:r>
              <a:rPr lang="en-US" altLang="zh-CN" sz="2400" dirty="0"/>
              <a:t>, ‘-l’ </a:t>
            </a:r>
            <a:r>
              <a:rPr lang="zh-CN" altLang="en-US" sz="2400" dirty="0"/>
              <a:t>，</a:t>
            </a:r>
            <a:r>
              <a:rPr lang="en-US" altLang="zh-CN" sz="2400" dirty="0"/>
              <a:t>’ls’</a:t>
            </a:r>
            <a:r>
              <a:rPr lang="zh-CN" altLang="en-US" sz="2400" dirty="0"/>
              <a:t>就是命令名称，并在</a:t>
            </a:r>
            <a:r>
              <a:rPr lang="en-US" altLang="zh-CN" sz="2400" dirty="0"/>
              <a:t>PATH</a:t>
            </a:r>
            <a:r>
              <a:rPr lang="zh-CN" altLang="en-US" sz="2400" dirty="0"/>
              <a:t>设置的路径中寻找，找到</a:t>
            </a:r>
            <a:r>
              <a:rPr lang="en-US" altLang="zh-CN" sz="2400" dirty="0"/>
              <a:t>/bin/ls</a:t>
            </a:r>
            <a:r>
              <a:rPr lang="zh-CN" altLang="en-US" sz="2400" dirty="0"/>
              <a:t>这个命令，</a:t>
            </a:r>
            <a:r>
              <a:rPr lang="en-US" altLang="zh-CN" sz="2400" dirty="0"/>
              <a:t>fork</a:t>
            </a:r>
            <a:r>
              <a:rPr lang="zh-CN" altLang="en-US" sz="2400" dirty="0"/>
              <a:t>一个子进程调用</a:t>
            </a:r>
            <a:r>
              <a:rPr lang="en-US" altLang="zh-CN" sz="2400" dirty="0" err="1"/>
              <a:t>execv</a:t>
            </a:r>
            <a:r>
              <a:rPr lang="zh-CN" altLang="en-US" sz="2400" dirty="0"/>
              <a:t>等系统调用传递参数运行命令。并等待结束。</a:t>
            </a:r>
            <a:endParaRPr lang="en-US" altLang="zh-CN" sz="2400" dirty="0"/>
          </a:p>
          <a:p>
            <a:r>
              <a:rPr lang="zh-CN" altLang="en-US" sz="2400" dirty="0"/>
              <a:t>注意：真正运行命令的不是</a:t>
            </a:r>
            <a:r>
              <a:rPr lang="en-US" altLang="zh-CN" sz="2400" dirty="0"/>
              <a:t>shell</a:t>
            </a:r>
            <a:r>
              <a:rPr lang="zh-CN" altLang="en-US" sz="2400" dirty="0"/>
              <a:t>，而是内核，</a:t>
            </a:r>
            <a:r>
              <a:rPr lang="en-US" altLang="zh-CN" sz="2400" dirty="0"/>
              <a:t>shell</a:t>
            </a:r>
            <a:r>
              <a:rPr lang="zh-CN" altLang="en-US" sz="2400" dirty="0"/>
              <a:t>去调用内核提供的接口，</a:t>
            </a:r>
            <a:r>
              <a:rPr lang="en-US" altLang="zh-CN" sz="2400" dirty="0"/>
              <a:t>shell</a:t>
            </a:r>
            <a:r>
              <a:rPr lang="zh-CN" altLang="en-US" sz="2400" dirty="0"/>
              <a:t>是调用</a:t>
            </a:r>
            <a:r>
              <a:rPr lang="en-US" altLang="zh-CN" sz="2400" dirty="0"/>
              <a:t>fork</a:t>
            </a:r>
            <a:r>
              <a:rPr lang="zh-CN" altLang="en-US" sz="2400" dirty="0"/>
              <a:t>创建子进程去</a:t>
            </a:r>
            <a:r>
              <a:rPr lang="zh-CN" altLang="en-US" sz="2400"/>
              <a:t>运行命令，而所有的进程都是系统内核调度的。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595</Words>
  <Application>Microsoft Office PowerPoint</Application>
  <PresentationFormat>宽屏</PresentationFormat>
  <Paragraphs>33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shell在系统的角色</vt:lpstr>
      <vt:lpstr>shell环境变量</vt:lpstr>
      <vt:lpstr>shell中的通配符</vt:lpstr>
      <vt:lpstr>通配符引起的问题</vt:lpstr>
      <vt:lpstr>命令替换</vt:lpstr>
      <vt:lpstr>当输入一条命令后，shell如何处理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122</cp:revision>
  <dcterms:created xsi:type="dcterms:W3CDTF">2017-12-13T00:04:01Z</dcterms:created>
  <dcterms:modified xsi:type="dcterms:W3CDTF">2018-02-06T07:41:57Z</dcterms:modified>
</cp:coreProperties>
</file>