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5" r:id="rId5"/>
    <p:sldId id="266" r:id="rId6"/>
    <p:sldId id="268" r:id="rId7"/>
    <p:sldId id="269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第十三讲 </a:t>
            </a:r>
            <a:r>
              <a:rPr lang="en-US" altLang="zh-CN" sz="3600" dirty="0">
                <a:solidFill>
                  <a:srgbClr val="FF0000"/>
                </a:solidFill>
              </a:rPr>
              <a:t>shell</a:t>
            </a:r>
            <a:r>
              <a:rPr lang="zh-CN" altLang="en-US" sz="3600" dirty="0">
                <a:solidFill>
                  <a:srgbClr val="FF0000"/>
                </a:solidFill>
              </a:rPr>
              <a:t>脚本基础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算数运算与逻辑运算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  <a:r>
              <a:rPr lang="zh-CN" altLang="en-US" sz="2000" dirty="0"/>
              <a:t>，但是设置之后，只读变量就无法更改和取消。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（</a:t>
            </a:r>
            <a:r>
              <a:rPr lang="en-US" altLang="zh-CN" sz="2000" dirty="0"/>
              <a:t>AND</a:t>
            </a:r>
            <a:r>
              <a:rPr lang="zh-CN" altLang="en-US" sz="2000" dirty="0"/>
              <a:t>），</a:t>
            </a:r>
            <a:r>
              <a:rPr lang="en-US" altLang="zh-CN" sz="2000" dirty="0"/>
              <a:t>||</a:t>
            </a:r>
            <a:r>
              <a:rPr lang="zh-CN" altLang="en-US" sz="2000" dirty="0"/>
              <a:t>（</a:t>
            </a:r>
            <a:r>
              <a:rPr lang="en-US" altLang="zh-CN" sz="2000" dirty="0"/>
              <a:t>OR</a:t>
            </a:r>
            <a:r>
              <a:rPr lang="zh-CN" altLang="en-US" sz="2000" dirty="0"/>
              <a:t>）， </a:t>
            </a:r>
            <a:r>
              <a:rPr lang="en-US" altLang="zh-CN" sz="2000" dirty="0"/>
              <a:t>!</a:t>
            </a:r>
            <a:r>
              <a:rPr lang="zh-CN" altLang="en-US" sz="2000" dirty="0"/>
              <a:t>（</a:t>
            </a:r>
            <a:r>
              <a:rPr lang="en-US" altLang="zh-CN" sz="2000" dirty="0"/>
              <a:t>NOT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else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800" dirty="0"/>
              <a:t>test</a:t>
            </a:r>
            <a:r>
              <a:rPr lang="zh-CN" altLang="en-US" sz="3800" dirty="0"/>
              <a:t>是</a:t>
            </a:r>
            <a:r>
              <a:rPr lang="en-US" altLang="zh-CN" sz="3800" dirty="0"/>
              <a:t>shell</a:t>
            </a:r>
            <a:r>
              <a:rPr lang="zh-CN" altLang="en-US" sz="3800" dirty="0"/>
              <a:t>内建命令，可以处理脚本里的各类工作，产生的不是一般形式的输出，而是可用的退出状态。使用</a:t>
            </a:r>
            <a:r>
              <a:rPr lang="en-US" altLang="zh-CN" sz="3800" dirty="0"/>
              <a:t>help  test</a:t>
            </a:r>
            <a:r>
              <a:rPr lang="zh-CN" altLang="en-US" sz="3800" dirty="0"/>
              <a:t>查看帮助文档。</a:t>
            </a:r>
            <a:r>
              <a:rPr lang="en-US" altLang="zh-CN" sz="3800" dirty="0"/>
              <a:t>test</a:t>
            </a:r>
            <a:r>
              <a:rPr lang="zh-CN" altLang="en-US" sz="3800" dirty="0"/>
              <a:t>命令有其他形式：</a:t>
            </a:r>
            <a:r>
              <a:rPr lang="en-US" altLang="zh-CN" sz="3800" dirty="0"/>
              <a:t>[······]</a:t>
            </a:r>
            <a:r>
              <a:rPr lang="zh-CN" altLang="en-US" sz="3800" dirty="0"/>
              <a:t>，</a:t>
            </a:r>
            <a:r>
              <a:rPr lang="en-US" altLang="zh-CN" sz="3800" dirty="0"/>
              <a:t>[[······]]</a:t>
            </a:r>
            <a:r>
              <a:rPr lang="zh-CN" altLang="en-US" sz="3800" dirty="0"/>
              <a:t>。当在</a:t>
            </a:r>
            <a:r>
              <a:rPr lang="en-US" altLang="zh-CN" sz="3800" dirty="0"/>
              <a:t>[ ]</a:t>
            </a:r>
            <a:r>
              <a:rPr lang="zh-CN" altLang="en-US" sz="3800" dirty="0"/>
              <a:t>中使用</a:t>
            </a:r>
            <a:r>
              <a:rPr lang="en-US" altLang="zh-CN" sz="3800" dirty="0"/>
              <a:t>&amp;&amp; || </a:t>
            </a:r>
            <a:r>
              <a:rPr lang="zh-CN" altLang="en-US" sz="3800" dirty="0"/>
              <a:t>会出错，这时候要使用</a:t>
            </a:r>
            <a:r>
              <a:rPr lang="en-US" altLang="zh-CN" sz="3800" dirty="0"/>
              <a:t>[[ ]]</a:t>
            </a:r>
            <a:r>
              <a:rPr lang="zh-CN" altLang="en-US" sz="3800" dirty="0"/>
              <a:t>。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test</a:t>
            </a:r>
            <a:r>
              <a:rPr lang="zh-CN" altLang="en-US" sz="3800" dirty="0"/>
              <a:t>返回</a:t>
            </a:r>
            <a:r>
              <a:rPr lang="en-US" altLang="zh-CN" sz="3800" dirty="0"/>
              <a:t>true</a:t>
            </a:r>
            <a:r>
              <a:rPr lang="zh-CN" altLang="en-US" sz="3800" dirty="0"/>
              <a:t>或</a:t>
            </a:r>
            <a:r>
              <a:rPr lang="en-US" altLang="zh-CN" sz="3800" dirty="0"/>
              <a:t>false</a:t>
            </a:r>
            <a:r>
              <a:rPr lang="zh-CN" altLang="en-US" sz="3800" dirty="0"/>
              <a:t>，但是</a:t>
            </a:r>
            <a:r>
              <a:rPr lang="en-US" altLang="zh-CN" sz="3800" dirty="0"/>
              <a:t>test</a:t>
            </a:r>
            <a:r>
              <a:rPr lang="zh-CN" altLang="en-US" sz="3800" dirty="0"/>
              <a:t>返回的</a:t>
            </a:r>
            <a:r>
              <a:rPr lang="en-US" altLang="zh-CN" sz="3800" dirty="0"/>
              <a:t>true</a:t>
            </a:r>
            <a:r>
              <a:rPr lang="zh-CN" altLang="en-US" sz="3800" dirty="0"/>
              <a:t>是</a:t>
            </a:r>
            <a:r>
              <a:rPr lang="en-US" altLang="zh-CN" sz="3800" dirty="0"/>
              <a:t>0</a:t>
            </a:r>
            <a:r>
              <a:rPr lang="zh-CN" altLang="en-US" sz="3800" dirty="0"/>
              <a:t>，</a:t>
            </a:r>
            <a:r>
              <a:rPr lang="en-US" altLang="zh-CN" sz="3800" dirty="0"/>
              <a:t>false</a:t>
            </a:r>
            <a:r>
              <a:rPr lang="zh-CN" altLang="en-US" sz="3800" dirty="0"/>
              <a:t>是</a:t>
            </a:r>
            <a:r>
              <a:rPr lang="en-US" altLang="zh-CN" sz="3800" dirty="0"/>
              <a:t>1</a:t>
            </a:r>
            <a:r>
              <a:rPr lang="zh-CN" altLang="en-US" sz="3800" dirty="0"/>
              <a:t>，这和通常的编程语言定义的</a:t>
            </a:r>
            <a:r>
              <a:rPr lang="en-US" altLang="zh-CN" sz="3800" dirty="0"/>
              <a:t>true</a:t>
            </a:r>
            <a:r>
              <a:rPr lang="zh-CN" altLang="en-US" sz="3800" dirty="0"/>
              <a:t>是</a:t>
            </a:r>
            <a:r>
              <a:rPr lang="en-US" altLang="zh-CN" sz="3800" dirty="0"/>
              <a:t>1</a:t>
            </a:r>
            <a:r>
              <a:rPr lang="zh-CN" altLang="en-US" sz="3800" dirty="0"/>
              <a:t>（或非</a:t>
            </a:r>
            <a:r>
              <a:rPr lang="en-US" altLang="zh-CN" sz="3800" dirty="0"/>
              <a:t>0</a:t>
            </a:r>
            <a:r>
              <a:rPr lang="zh-CN" altLang="en-US" sz="3800" dirty="0"/>
              <a:t>值），</a:t>
            </a:r>
            <a:r>
              <a:rPr lang="en-US" altLang="zh-CN" sz="3800" dirty="0"/>
              <a:t>false</a:t>
            </a:r>
            <a:r>
              <a:rPr lang="zh-CN" altLang="en-US" sz="3800" dirty="0"/>
              <a:t>是</a:t>
            </a:r>
            <a:r>
              <a:rPr lang="en-US" altLang="zh-CN" sz="3800" dirty="0"/>
              <a:t>0</a:t>
            </a:r>
            <a:r>
              <a:rPr lang="zh-CN" altLang="en-US" sz="3800" dirty="0"/>
              <a:t>有所区别。</a:t>
            </a:r>
            <a:endParaRPr lang="en-US" altLang="zh-CN" sz="3800" dirty="0"/>
          </a:p>
          <a:p>
            <a:r>
              <a:rPr lang="zh-CN" altLang="en-US" sz="3800" dirty="0"/>
              <a:t>例：</a:t>
            </a:r>
            <a:r>
              <a:rPr lang="en-US" altLang="zh-CN" sz="3800" dirty="0"/>
              <a:t>test  “</a:t>
            </a:r>
            <a:r>
              <a:rPr lang="en-US" altLang="zh-CN" sz="3800" dirty="0" err="1"/>
              <a:t>abc</a:t>
            </a:r>
            <a:r>
              <a:rPr lang="en-US" altLang="zh-CN" sz="3800" dirty="0"/>
              <a:t>”=“</a:t>
            </a:r>
            <a:r>
              <a:rPr lang="en-US" altLang="zh-CN" sz="3800" dirty="0" err="1"/>
              <a:t>abc</a:t>
            </a:r>
            <a:r>
              <a:rPr lang="en-US" altLang="zh-CN" sz="3800" dirty="0"/>
              <a:t>” ;  test  -f  ~/tmp/a.sh ; [ -f  ~/tmp/a.sh ]</a:t>
            </a:r>
          </a:p>
          <a:p>
            <a:r>
              <a:rPr lang="en-US" altLang="zh-CN" sz="3800" dirty="0"/>
              <a:t>if ,</a:t>
            </a:r>
            <a:r>
              <a:rPr lang="en-US" altLang="zh-CN" sz="3800" dirty="0" err="1"/>
              <a:t>else,elif</a:t>
            </a:r>
            <a:r>
              <a:rPr lang="zh-CN" altLang="en-US" sz="3800" dirty="0"/>
              <a:t>的用法：</a:t>
            </a:r>
            <a:endParaRPr lang="en-US" altLang="zh-CN" sz="3800" dirty="0"/>
          </a:p>
          <a:p>
            <a:pPr marL="457200" lvl="1" indent="0">
              <a:buNone/>
            </a:pPr>
            <a:r>
              <a:rPr lang="en-US" altLang="zh-CN" sz="33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3300" dirty="0" err="1"/>
              <a:t>dbin</a:t>
            </a:r>
            <a:r>
              <a:rPr lang="en-US" altLang="zh-CN" sz="3300" dirty="0"/>
              <a:t>=~/bin</a:t>
            </a:r>
          </a:p>
          <a:p>
            <a:pPr marL="457200" lvl="1" indent="0">
              <a:buNone/>
            </a:pPr>
            <a:r>
              <a:rPr lang="en-US" altLang="zh-CN" sz="3300" dirty="0"/>
              <a:t>if  test  -f</a:t>
            </a:r>
            <a:r>
              <a:rPr lang="zh-CN" altLang="en-US" sz="3300" dirty="0"/>
              <a:t>  </a:t>
            </a:r>
            <a:r>
              <a:rPr lang="en-US" altLang="zh-CN" sz="3300" dirty="0"/>
              <a:t>“$file”</a:t>
            </a:r>
          </a:p>
          <a:p>
            <a:pPr marL="457200" lvl="1" indent="0">
              <a:buNone/>
            </a:pPr>
            <a:r>
              <a:rPr lang="en-US" altLang="zh-CN" sz="3300" dirty="0"/>
              <a:t>    then</a:t>
            </a:r>
          </a:p>
          <a:p>
            <a:pPr marL="457200" lvl="1" indent="0">
              <a:buNone/>
            </a:pPr>
            <a:r>
              <a:rPr lang="en-US" altLang="zh-CN" sz="33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3300" dirty="0" err="1"/>
              <a:t>elif</a:t>
            </a:r>
            <a:r>
              <a:rPr lang="en-US" altLang="zh-CN" sz="3300" dirty="0"/>
              <a:t> [ -d “$</a:t>
            </a:r>
            <a:r>
              <a:rPr lang="en-US" altLang="zh-CN" sz="3300" dirty="0" err="1"/>
              <a:t>dbin</a:t>
            </a:r>
            <a:r>
              <a:rPr lang="en-US" altLang="zh-CN" sz="3300" dirty="0"/>
              <a:t>” ]</a:t>
            </a:r>
          </a:p>
          <a:p>
            <a:pPr marL="457200" lvl="1" indent="0">
              <a:buNone/>
            </a:pPr>
            <a:r>
              <a:rPr lang="en-US" altLang="zh-CN" sz="3300" dirty="0"/>
              <a:t>    then</a:t>
            </a:r>
          </a:p>
          <a:p>
            <a:pPr marL="457200" lvl="1" indent="0">
              <a:buNone/>
            </a:pPr>
            <a:r>
              <a:rPr lang="en-US" altLang="zh-CN" sz="3300" dirty="0"/>
              <a:t>        ls “$</a:t>
            </a:r>
            <a:r>
              <a:rPr lang="en-US" altLang="zh-CN" sz="3300" dirty="0" err="1"/>
              <a:t>dbin</a:t>
            </a:r>
            <a:r>
              <a:rPr lang="en-US" altLang="zh-CN" sz="3300" dirty="0"/>
              <a:t>”</a:t>
            </a:r>
          </a:p>
          <a:p>
            <a:pPr marL="457200" lvl="1" indent="0">
              <a:buNone/>
            </a:pPr>
            <a:r>
              <a:rPr lang="en-US" altLang="zh-CN" sz="3300" dirty="0"/>
              <a:t>else</a:t>
            </a:r>
          </a:p>
          <a:p>
            <a:pPr marL="457200" lvl="1" indent="0">
              <a:buNone/>
            </a:pPr>
            <a:r>
              <a:rPr lang="en-US" altLang="zh-CN" sz="33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33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51446"/>
              </p:ext>
            </p:extLst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43858"/>
              </p:ext>
            </p:extLst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710</Words>
  <Application>Microsoft Office PowerPoint</Application>
  <PresentationFormat>宽屏</PresentationFormat>
  <Paragraphs>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shell脚本</vt:lpstr>
      <vt:lpstr>脚本的可执行权限</vt:lpstr>
      <vt:lpstr>算数运算与逻辑运算</vt:lpstr>
      <vt:lpstr>if，else，test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129</cp:revision>
  <dcterms:created xsi:type="dcterms:W3CDTF">2017-12-13T00:04:01Z</dcterms:created>
  <dcterms:modified xsi:type="dcterms:W3CDTF">2018-02-06T07:23:09Z</dcterms:modified>
</cp:coreProperties>
</file>