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3" r:id="rId5"/>
    <p:sldId id="265" r:id="rId6"/>
    <p:sldId id="267" r:id="rId7"/>
    <p:sldId id="268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第十四讲 </a:t>
            </a:r>
            <a:r>
              <a:rPr lang="zh-CN" altLang="en-US" sz="3600" dirty="0">
                <a:solidFill>
                  <a:srgbClr val="FF0000"/>
                </a:solidFill>
              </a:rPr>
              <a:t>系统服务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系统服务程序的特点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系统服务程序和在</a:t>
            </a:r>
            <a:r>
              <a:rPr lang="en-US" altLang="zh-CN" sz="2400" dirty="0"/>
              <a:t>shell</a:t>
            </a:r>
            <a:r>
              <a:rPr lang="zh-CN" altLang="en-US" sz="2400" dirty="0"/>
              <a:t>运行的普通命令不同，如果在</a:t>
            </a:r>
            <a:r>
              <a:rPr lang="en-US" altLang="zh-CN" sz="2400" dirty="0"/>
              <a:t>shell</a:t>
            </a:r>
            <a:r>
              <a:rPr lang="zh-CN" altLang="en-US" sz="2400" dirty="0"/>
              <a:t>运行一个命令，</a:t>
            </a:r>
            <a:r>
              <a:rPr lang="en-US" altLang="zh-CN" sz="2400" dirty="0"/>
              <a:t>shell</a:t>
            </a:r>
            <a:r>
              <a:rPr lang="zh-CN" altLang="en-US" sz="2400" dirty="0"/>
              <a:t>是作为父进程</a:t>
            </a:r>
            <a:r>
              <a:rPr lang="en-US" altLang="zh-CN" sz="2400" dirty="0"/>
              <a:t>fork</a:t>
            </a:r>
            <a:r>
              <a:rPr lang="zh-CN" altLang="en-US" sz="2400" dirty="0"/>
              <a:t>出子进程去运行的。</a:t>
            </a:r>
            <a:endParaRPr lang="en-US" altLang="zh-CN" sz="2400" dirty="0"/>
          </a:p>
          <a:p>
            <a:r>
              <a:rPr lang="zh-CN" altLang="en-US" sz="2400" dirty="0"/>
              <a:t>而系统服务程序运行后是守护进程（</a:t>
            </a:r>
            <a:r>
              <a:rPr lang="en-US" altLang="zh-CN" sz="2400" dirty="0"/>
              <a:t>daemon process</a:t>
            </a:r>
            <a:r>
              <a:rPr lang="zh-CN" altLang="en-US" sz="2400" dirty="0"/>
              <a:t>），守护进程是作为</a:t>
            </a:r>
            <a:r>
              <a:rPr lang="en-US" altLang="zh-CN" sz="2400" dirty="0" err="1"/>
              <a:t>init</a:t>
            </a:r>
            <a:r>
              <a:rPr lang="zh-CN" altLang="en-US" sz="2400" dirty="0"/>
              <a:t>进程（进程</a:t>
            </a:r>
            <a:r>
              <a:rPr lang="en-US" altLang="zh-CN" sz="2400" dirty="0"/>
              <a:t>ID</a:t>
            </a:r>
            <a:r>
              <a:rPr lang="zh-CN" altLang="en-US" sz="2400" dirty="0"/>
              <a:t>为</a:t>
            </a:r>
            <a:r>
              <a:rPr lang="en-US" altLang="zh-CN" sz="2400" dirty="0"/>
              <a:t>1</a:t>
            </a:r>
            <a:r>
              <a:rPr lang="zh-CN" altLang="en-US" sz="2400" dirty="0"/>
              <a:t>的进程，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init</a:t>
            </a:r>
            <a:r>
              <a:rPr lang="zh-CN" altLang="en-US" sz="2400" dirty="0"/>
              <a:t>负责系统</a:t>
            </a:r>
            <a:r>
              <a:rPr lang="zh-CN" altLang="en-US" sz="2400"/>
              <a:t>的初始化）</a:t>
            </a:r>
            <a:r>
              <a:rPr lang="zh-CN" altLang="en-US" sz="2400" dirty="0"/>
              <a:t>的子进程，并且不会连接到终端，输入输出都不会经过终端。</a:t>
            </a:r>
            <a:endParaRPr lang="en-US" altLang="zh-CN" sz="2400" dirty="0"/>
          </a:p>
          <a:p>
            <a:r>
              <a:rPr lang="zh-CN" altLang="en-US" sz="2400" dirty="0"/>
              <a:t>系统服务程序开机后会启动，并运行在后台，提供基本的服务支持。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系统服务管理命令：</a:t>
            </a:r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service  --status-all</a:t>
            </a:r>
            <a:r>
              <a:rPr lang="zh-CN" altLang="en-US" sz="2400" dirty="0"/>
              <a:t>显示所有的服务。</a:t>
            </a:r>
            <a:endParaRPr lang="en-US" altLang="zh-CN" sz="2400" dirty="0"/>
          </a:p>
          <a:p>
            <a:r>
              <a:rPr lang="zh-CN" altLang="en-US" sz="2400" dirty="0"/>
              <a:t>使用示例：</a:t>
            </a:r>
            <a:r>
              <a:rPr lang="en-US" altLang="zh-CN" sz="2400" dirty="0"/>
              <a:t>service  </a:t>
            </a:r>
            <a:r>
              <a:rPr lang="en-US" altLang="zh-CN" sz="2400" dirty="0" err="1"/>
              <a:t>ufw</a:t>
            </a:r>
            <a:r>
              <a:rPr lang="en-US" altLang="zh-CN" sz="2400" dirty="0"/>
              <a:t>  restart</a:t>
            </a:r>
          </a:p>
          <a:p>
            <a:r>
              <a:rPr lang="zh-CN" altLang="en-US" sz="2400" dirty="0"/>
              <a:t>当然可以直接运行脚本文件：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init.d</a:t>
            </a:r>
            <a:r>
              <a:rPr lang="en-US" altLang="zh-CN" sz="2400" dirty="0"/>
              <a:t>/networking  restart</a:t>
            </a:r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系统启动初始化脚本（</a:t>
            </a:r>
            <a:r>
              <a:rPr lang="en-US" altLang="zh-CN" dirty="0" err="1"/>
              <a:t>init</a:t>
            </a:r>
            <a:r>
              <a:rPr lang="en-US" altLang="zh-CN" dirty="0"/>
              <a:t> scripts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init.d</a:t>
            </a:r>
            <a:r>
              <a:rPr lang="zh-CN" altLang="en-US" sz="2400" dirty="0"/>
              <a:t>是系统服务的启动程序，一般都是脚本程序。</a:t>
            </a:r>
            <a:endParaRPr lang="en-US" altLang="zh-CN" sz="2400" dirty="0"/>
          </a:p>
          <a:p>
            <a:r>
              <a:rPr lang="zh-CN" altLang="en-US" sz="2400" dirty="0"/>
              <a:t>但是系统启动并不会直接启动这个目录下的服务程序。</a:t>
            </a:r>
            <a:endParaRPr lang="en-US" altLang="zh-CN" sz="2400" dirty="0"/>
          </a:p>
          <a:p>
            <a:r>
              <a:rPr lang="zh-CN" altLang="en-US" sz="2400" dirty="0"/>
              <a:t>原因在于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系统有运行级别的问题，每个启动级别运行的服务是不同的。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系统运行级别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Linux</a:t>
            </a:r>
            <a:r>
              <a:rPr lang="zh-CN" altLang="en-US" sz="2400" dirty="0"/>
              <a:t>系统有</a:t>
            </a:r>
            <a:r>
              <a:rPr lang="en-US" altLang="zh-CN" sz="2400" dirty="0"/>
              <a:t>7</a:t>
            </a:r>
            <a:r>
              <a:rPr lang="zh-CN" altLang="en-US" sz="2400" dirty="0"/>
              <a:t>个运行级别：</a:t>
            </a:r>
            <a:endParaRPr lang="en-US" altLang="zh-CN" sz="2400" dirty="0"/>
          </a:p>
          <a:p>
            <a:pPr lvl="1"/>
            <a:r>
              <a:rPr lang="en-US" altLang="zh-CN" sz="2000" dirty="0"/>
              <a:t>0  </a:t>
            </a:r>
            <a:r>
              <a:rPr lang="zh-CN" altLang="en-US" sz="2000" dirty="0"/>
              <a:t>：关机，默认级别不能是</a:t>
            </a:r>
            <a:r>
              <a:rPr lang="en-US" altLang="zh-CN" sz="2000" dirty="0"/>
              <a:t>0</a:t>
            </a:r>
            <a:r>
              <a:rPr lang="zh-CN" altLang="en-US" sz="2000" dirty="0"/>
              <a:t>，否则不能正常启动</a:t>
            </a:r>
            <a:endParaRPr lang="en-US" altLang="zh-CN" sz="2000" dirty="0"/>
          </a:p>
          <a:p>
            <a:pPr lvl="1"/>
            <a:r>
              <a:rPr lang="en-US" altLang="zh-CN" sz="2000" dirty="0"/>
              <a:t>1  </a:t>
            </a:r>
            <a:r>
              <a:rPr lang="zh-CN" altLang="en-US" sz="2000" dirty="0"/>
              <a:t>：单用户模式，用于系统维护，不能远程登录</a:t>
            </a:r>
            <a:endParaRPr lang="en-US" altLang="zh-CN" sz="2000" dirty="0"/>
          </a:p>
          <a:p>
            <a:pPr lvl="1"/>
            <a:r>
              <a:rPr lang="en-US" altLang="zh-CN" sz="2000" dirty="0"/>
              <a:t>2  </a:t>
            </a:r>
            <a:r>
              <a:rPr lang="zh-CN" altLang="en-US" sz="2000" dirty="0"/>
              <a:t>：多用户模式，不支持</a:t>
            </a:r>
            <a:r>
              <a:rPr lang="en-US" altLang="zh-CN" sz="2000" dirty="0"/>
              <a:t>NFS</a:t>
            </a:r>
          </a:p>
          <a:p>
            <a:pPr lvl="1"/>
            <a:r>
              <a:rPr lang="en-US" altLang="zh-CN" sz="2000" dirty="0"/>
              <a:t>3  </a:t>
            </a:r>
            <a:r>
              <a:rPr lang="zh-CN" altLang="en-US" sz="2000" dirty="0"/>
              <a:t>：多用户模式，支持</a:t>
            </a:r>
            <a:r>
              <a:rPr lang="en-US" altLang="zh-CN" sz="2000" dirty="0"/>
              <a:t>NFS</a:t>
            </a:r>
          </a:p>
          <a:p>
            <a:pPr lvl="1"/>
            <a:r>
              <a:rPr lang="en-US" altLang="zh-CN" sz="2000" dirty="0"/>
              <a:t>4  </a:t>
            </a:r>
            <a:r>
              <a:rPr lang="zh-CN" altLang="en-US" sz="2000" dirty="0"/>
              <a:t>：系统保留，未定义</a:t>
            </a:r>
            <a:endParaRPr lang="en-US" altLang="zh-CN" sz="2000" dirty="0"/>
          </a:p>
          <a:p>
            <a:pPr lvl="1"/>
            <a:r>
              <a:rPr lang="en-US" altLang="zh-CN" sz="2000" dirty="0"/>
              <a:t>5  </a:t>
            </a:r>
            <a:r>
              <a:rPr lang="zh-CN" altLang="en-US" sz="2000" dirty="0"/>
              <a:t>：界面模式，开机后进入桌面环境</a:t>
            </a:r>
            <a:endParaRPr lang="en-US" altLang="zh-CN" sz="2000" dirty="0"/>
          </a:p>
          <a:p>
            <a:pPr lvl="1"/>
            <a:r>
              <a:rPr lang="en-US" altLang="zh-CN" sz="2000" dirty="0"/>
              <a:t>6  </a:t>
            </a:r>
            <a:r>
              <a:rPr lang="zh-CN" altLang="en-US" sz="2000" dirty="0"/>
              <a:t>：重启，默认运行级别不能是</a:t>
            </a:r>
            <a:r>
              <a:rPr lang="en-US" altLang="zh-CN" sz="2000" dirty="0"/>
              <a:t>6</a:t>
            </a:r>
            <a:r>
              <a:rPr lang="zh-CN" altLang="en-US" sz="2000" dirty="0"/>
              <a:t>否则会不断重启</a:t>
            </a:r>
            <a:endParaRPr lang="en-US" altLang="zh-CN" sz="2000" dirty="0"/>
          </a:p>
          <a:p>
            <a:r>
              <a:rPr lang="zh-CN" altLang="en-US" sz="2400" dirty="0"/>
              <a:t>查看运行级别的命令：</a:t>
            </a:r>
            <a:r>
              <a:rPr lang="en-US" altLang="zh-CN" sz="2400" dirty="0" err="1"/>
              <a:t>runlevel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5027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系统运行级别所对应的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rc</a:t>
            </a:r>
            <a:r>
              <a:rPr lang="en-US" altLang="zh-CN" dirty="0"/>
              <a:t>*.d</a:t>
            </a:r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Linux</a:t>
            </a:r>
            <a:r>
              <a:rPr lang="zh-CN" altLang="en-US" sz="2400" dirty="0"/>
              <a:t>如何让每个运行级别对应不同的系统服务？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lvl="1"/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zh-CN" altLang="en-US" sz="2000" dirty="0"/>
              <a:t>存在</a:t>
            </a:r>
            <a:r>
              <a:rPr lang="en-US" altLang="zh-CN" sz="2000" dirty="0" err="1"/>
              <a:t>rc</a:t>
            </a:r>
            <a:r>
              <a:rPr lang="zh-CN" altLang="en-US" sz="2000" dirty="0"/>
              <a:t>*</a:t>
            </a:r>
            <a:r>
              <a:rPr lang="en-US" altLang="zh-CN" sz="2000" dirty="0"/>
              <a:t>.d </a:t>
            </a:r>
            <a:r>
              <a:rPr lang="zh-CN" altLang="en-US" sz="2000" dirty="0"/>
              <a:t>目录，*是</a:t>
            </a:r>
            <a:r>
              <a:rPr lang="en-US" altLang="zh-CN" sz="2000" dirty="0"/>
              <a:t>0-6</a:t>
            </a:r>
            <a:r>
              <a:rPr lang="zh-CN" altLang="en-US" sz="2000" dirty="0"/>
              <a:t>的数字，</a:t>
            </a:r>
            <a:r>
              <a:rPr lang="en-US" altLang="zh-CN" sz="2000" dirty="0"/>
              <a:t>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init.d</a:t>
            </a:r>
            <a:r>
              <a:rPr lang="zh-CN" altLang="en-US" sz="2000" dirty="0"/>
              <a:t>目录下的服务程序只是一个集合，系统启动时，会根据级别运行</a:t>
            </a:r>
            <a:r>
              <a:rPr lang="en-US" altLang="zh-CN" sz="2000" dirty="0" err="1"/>
              <a:t>rc</a:t>
            </a:r>
            <a:r>
              <a:rPr lang="en-US" altLang="zh-CN" sz="2000" dirty="0"/>
              <a:t>*.d</a:t>
            </a:r>
            <a:r>
              <a:rPr lang="zh-CN" altLang="en-US" sz="2000" dirty="0"/>
              <a:t>目录的程序，而此目录下是链接到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init.d</a:t>
            </a:r>
            <a:r>
              <a:rPr lang="zh-CN" altLang="en-US" sz="2000" dirty="0"/>
              <a:t>的符号链接，这样就实现了不同级别的不同服务配置。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/>
              <a:t>注意这里有</a:t>
            </a:r>
            <a:r>
              <a:rPr lang="en-US" altLang="zh-CN" sz="2000" dirty="0"/>
              <a:t>rc0.d</a:t>
            </a:r>
            <a:r>
              <a:rPr lang="zh-CN" altLang="en-US" sz="2000" dirty="0"/>
              <a:t>和</a:t>
            </a:r>
            <a:r>
              <a:rPr lang="en-US" altLang="zh-CN" sz="2000" dirty="0"/>
              <a:t>rc6.d</a:t>
            </a:r>
            <a:r>
              <a:rPr lang="zh-CN" altLang="en-US" sz="2000" dirty="0"/>
              <a:t>，这两个目录下的符号链接是</a:t>
            </a:r>
            <a:r>
              <a:rPr lang="en-US" altLang="zh-CN" sz="2000" dirty="0"/>
              <a:t>K</a:t>
            </a:r>
            <a:r>
              <a:rPr lang="zh-CN" altLang="en-US" sz="2000" dirty="0"/>
              <a:t>开头，而其他的是</a:t>
            </a:r>
            <a:r>
              <a:rPr lang="en-US" altLang="zh-CN" sz="2000" dirty="0"/>
              <a:t>S</a:t>
            </a:r>
            <a:r>
              <a:rPr lang="zh-CN" altLang="en-US" sz="2000" dirty="0"/>
              <a:t>开头，</a:t>
            </a:r>
            <a:r>
              <a:rPr lang="en-US" altLang="zh-CN" sz="2000" dirty="0"/>
              <a:t>K</a:t>
            </a:r>
            <a:r>
              <a:rPr lang="zh-CN" altLang="en-US" sz="2000" dirty="0"/>
              <a:t>开头的是不启动的，而是在离开此运行级别时要进行的操作，比如关机要进行一些清理工作。</a:t>
            </a:r>
            <a:endParaRPr lang="en-US" altLang="zh-CN" sz="2000" dirty="0"/>
          </a:p>
          <a:p>
            <a:pPr lvl="1"/>
            <a:r>
              <a:rPr lang="zh-CN" altLang="en-US" sz="2000" dirty="0"/>
              <a:t>符号链接</a:t>
            </a:r>
            <a:r>
              <a:rPr lang="en-US" altLang="zh-CN" sz="2000" dirty="0"/>
              <a:t>S/K</a:t>
            </a:r>
            <a:r>
              <a:rPr lang="zh-CN" altLang="en-US" sz="2000" dirty="0"/>
              <a:t>后面跟的数字是启动顺序，数字小的先运行。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7665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添加一个自己的脚本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如果要添加自己的服务脚本，把文件放到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init.d</a:t>
            </a:r>
            <a:r>
              <a:rPr lang="zh-CN" altLang="en-US" sz="2400" dirty="0"/>
              <a:t>目录，在对应的启动级别的</a:t>
            </a:r>
            <a:r>
              <a:rPr lang="en-US" altLang="zh-CN" sz="2400" dirty="0" err="1"/>
              <a:t>rc</a:t>
            </a:r>
            <a:r>
              <a:rPr lang="en-US" altLang="zh-CN" sz="2400" dirty="0"/>
              <a:t>*.d</a:t>
            </a:r>
            <a:r>
              <a:rPr lang="zh-CN" altLang="en-US" sz="2400" dirty="0"/>
              <a:t>录都要创建符号链接到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init.d</a:t>
            </a:r>
            <a:r>
              <a:rPr lang="zh-CN" altLang="en-US" sz="2400" dirty="0"/>
              <a:t>目录下的文件即可。</a:t>
            </a:r>
            <a:endParaRPr lang="en-US" altLang="zh-CN" sz="2000" dirty="0"/>
          </a:p>
          <a:p>
            <a:r>
              <a:rPr lang="zh-CN" altLang="en-US" sz="2000" dirty="0"/>
              <a:t>例：有服务脚本</a:t>
            </a:r>
            <a:r>
              <a:rPr lang="en-US" altLang="zh-CN" sz="2000" dirty="0"/>
              <a:t>myservice.sh</a:t>
            </a:r>
            <a:r>
              <a:rPr lang="zh-CN" altLang="en-US" sz="2000" dirty="0"/>
              <a:t>，把</a:t>
            </a:r>
            <a:r>
              <a:rPr lang="en-US" altLang="zh-CN" sz="2000" dirty="0"/>
              <a:t>myservice.sh</a:t>
            </a:r>
            <a:r>
              <a:rPr lang="zh-CN" altLang="en-US" sz="2000" dirty="0"/>
              <a:t>复制到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init.d</a:t>
            </a:r>
            <a:r>
              <a:rPr lang="zh-CN" altLang="en-US" sz="2000" dirty="0"/>
              <a:t>，然后运行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 ln  -s  /etc/init.d/myservice.sh 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/rc5.d/</a:t>
            </a:r>
            <a:r>
              <a:rPr lang="en-US" altLang="zh-CN" sz="2000" dirty="0" err="1"/>
              <a:t>myservice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568</Words>
  <Application>Microsoft Office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系统服务程序的特点</vt:lpstr>
      <vt:lpstr>系统服务管理命令：service</vt:lpstr>
      <vt:lpstr>系统启动初始化脚本（init scripts）</vt:lpstr>
      <vt:lpstr>系统运行级别</vt:lpstr>
      <vt:lpstr>系统运行级别所对应的/etc/rc*.d目录</vt:lpstr>
      <vt:lpstr>添加一个自己的脚本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103</cp:revision>
  <dcterms:created xsi:type="dcterms:W3CDTF">2017-12-13T00:04:01Z</dcterms:created>
  <dcterms:modified xsi:type="dcterms:W3CDTF">2018-02-06T07:54:15Z</dcterms:modified>
</cp:coreProperties>
</file>