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3" r:id="rId5"/>
    <p:sldId id="265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tx2">
                    <a:lumMod val="50000"/>
                  </a:schemeClr>
                </a:solidFill>
              </a:rPr>
              <a:t>第六讲 文件管理</a:t>
            </a:r>
            <a:endParaRPr lang="zh-CN" alt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列出文件详细信息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终端运行 </a:t>
            </a:r>
            <a:r>
              <a:rPr lang="en-US" altLang="zh-CN" sz="2000" dirty="0"/>
              <a:t>echo ‘hello world’ &gt; </a:t>
            </a:r>
            <a:r>
              <a:rPr lang="en-US" altLang="zh-CN" sz="2000" dirty="0" err="1" smtClean="0"/>
              <a:t>tmp</a:t>
            </a:r>
            <a:endParaRPr lang="en-US" altLang="zh-CN" sz="2000" dirty="0" smtClean="0"/>
          </a:p>
          <a:p>
            <a:r>
              <a:rPr lang="zh-CN" altLang="en-US" sz="2000" dirty="0" smtClean="0"/>
              <a:t>运行</a:t>
            </a:r>
            <a:r>
              <a:rPr lang="en-US" altLang="zh-CN" sz="2000" dirty="0" smtClean="0"/>
              <a:t>echo </a:t>
            </a:r>
            <a:r>
              <a:rPr lang="zh-CN" altLang="en-US" sz="2000" dirty="0" smtClean="0"/>
              <a:t>‘</a:t>
            </a:r>
            <a:r>
              <a:rPr lang="en-US" altLang="zh-CN" sz="2000" dirty="0" err="1" smtClean="0"/>
              <a:t>linux</a:t>
            </a:r>
            <a:r>
              <a:rPr lang="en-US" altLang="zh-CN" sz="2000" dirty="0" smtClean="0"/>
              <a:t> is best</a:t>
            </a:r>
            <a:r>
              <a:rPr lang="zh-CN" altLang="en-US" sz="2000" dirty="0" smtClean="0"/>
              <a:t>’ </a:t>
            </a:r>
            <a:r>
              <a:rPr lang="en-US" altLang="zh-CN" sz="2000" dirty="0" smtClean="0"/>
              <a:t>&gt;&gt; </a:t>
            </a:r>
            <a:r>
              <a:rPr lang="en-US" altLang="zh-CN" sz="2000" dirty="0" err="1" smtClean="0"/>
              <a:t>tmp</a:t>
            </a:r>
            <a:endParaRPr lang="en-US" altLang="zh-CN" sz="2000" dirty="0"/>
          </a:p>
          <a:p>
            <a:r>
              <a:rPr lang="zh-CN" altLang="en-US" sz="2000" dirty="0"/>
              <a:t>然后运行 </a:t>
            </a:r>
            <a:r>
              <a:rPr lang="en-US" altLang="zh-CN" sz="2000" dirty="0"/>
              <a:t>grep </a:t>
            </a:r>
            <a:r>
              <a:rPr lang="zh-CN" altLang="en-US" sz="2000" dirty="0"/>
              <a:t>‘</a:t>
            </a:r>
            <a:r>
              <a:rPr lang="en-US" altLang="zh-CN" sz="2000" dirty="0"/>
              <a:t>hello</a:t>
            </a:r>
            <a:r>
              <a:rPr lang="zh-CN" altLang="en-US" sz="2000" dirty="0"/>
              <a:t>’ </a:t>
            </a:r>
            <a:r>
              <a:rPr lang="en-US" altLang="zh-CN" sz="2000" dirty="0"/>
              <a:t>&lt; </a:t>
            </a:r>
            <a:r>
              <a:rPr lang="en-US" altLang="zh-CN" sz="2000" dirty="0" err="1" smtClean="0"/>
              <a:t>tmp</a:t>
            </a:r>
            <a:endParaRPr lang="en-US" altLang="zh-CN" sz="2000" dirty="0" smtClean="0"/>
          </a:p>
          <a:p>
            <a:r>
              <a:rPr lang="zh-CN" altLang="en-US" sz="2000" dirty="0" smtClean="0"/>
              <a:t>以上使用了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重定向</a:t>
            </a:r>
            <a:endParaRPr lang="en-US" altLang="zh-CN" sz="2000" dirty="0"/>
          </a:p>
          <a:p>
            <a:r>
              <a:rPr lang="zh-CN" altLang="en-US" sz="2000" dirty="0"/>
              <a:t>接下来运行 </a:t>
            </a:r>
            <a:r>
              <a:rPr lang="en-US" altLang="zh-CN" sz="2000" dirty="0"/>
              <a:t>ls –R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/share | less</a:t>
            </a:r>
          </a:p>
          <a:p>
            <a:r>
              <a:rPr lang="zh-CN" altLang="en-US" sz="2000" dirty="0"/>
              <a:t>这个命令使用了管道技术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文件权限与所属用户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任何一个进程都有</a:t>
            </a:r>
            <a:r>
              <a:rPr lang="en-US" altLang="zh-CN" sz="2000" dirty="0"/>
              <a:t>3</a:t>
            </a:r>
            <a:r>
              <a:rPr lang="zh-CN" altLang="en-US" sz="2000" dirty="0"/>
              <a:t>个信道：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600" dirty="0"/>
              <a:t>标准输入（</a:t>
            </a:r>
            <a:r>
              <a:rPr lang="en-US" altLang="zh-CN" sz="1600" dirty="0"/>
              <a:t>STDIN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标准输出（</a:t>
            </a:r>
            <a:r>
              <a:rPr lang="en-US" altLang="zh-CN" sz="1600" dirty="0"/>
              <a:t>STDOUT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标准错误输出（</a:t>
            </a:r>
            <a:r>
              <a:rPr lang="en-US" altLang="zh-CN" sz="1600" dirty="0"/>
              <a:t>STDERR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2000" dirty="0"/>
              <a:t>程序不需要知道流向，仅仅是读取并输出即可。</a:t>
            </a:r>
            <a:endParaRPr lang="en-US" altLang="zh-CN" sz="2000" dirty="0"/>
          </a:p>
          <a:p>
            <a:r>
              <a:rPr lang="zh-CN" altLang="en-US" sz="2000" dirty="0"/>
              <a:t>默认情况下，标准输入是键盘输入，标准输出是显示设备，标准错误输出也是显示设备。</a:t>
            </a:r>
            <a:endParaRPr lang="en-US" altLang="zh-CN" sz="2000" dirty="0"/>
          </a:p>
          <a:p>
            <a:r>
              <a:rPr lang="zh-CN" altLang="en-US" sz="2000" dirty="0"/>
              <a:t>基于一切都是文件的设计思想，键盘，显示器等都会映射为</a:t>
            </a:r>
            <a:r>
              <a:rPr lang="en-US" altLang="zh-CN" sz="2000" dirty="0"/>
              <a:t>/dev/</a:t>
            </a:r>
            <a:r>
              <a:rPr lang="zh-CN" altLang="en-US" sz="2000" dirty="0"/>
              <a:t>下的一个</a:t>
            </a:r>
            <a:r>
              <a:rPr lang="zh-CN" altLang="en-US" sz="2000" dirty="0" smtClean="0"/>
              <a:t>设备文件。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更改文件权限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直接运行</a:t>
            </a:r>
            <a:r>
              <a:rPr lang="en-US" altLang="zh-CN" sz="2000" dirty="0" smtClean="0"/>
              <a:t>echo ‘hello’</a:t>
            </a:r>
            <a:r>
              <a:rPr lang="zh-CN" altLang="en-US" sz="2000" dirty="0" smtClean="0"/>
              <a:t>会在当前命令窗口显示</a:t>
            </a:r>
            <a:r>
              <a:rPr lang="en-US" altLang="zh-CN" sz="2000" dirty="0" smtClean="0"/>
              <a:t>hello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输出默认就是显示设备，当运行 </a:t>
            </a:r>
            <a:r>
              <a:rPr lang="en-US" altLang="zh-CN" sz="2000" dirty="0" smtClean="0"/>
              <a:t>echo </a:t>
            </a:r>
            <a:r>
              <a:rPr lang="zh-CN" altLang="en-US" sz="2000" dirty="0" smtClean="0"/>
              <a:t>‘</a:t>
            </a:r>
            <a:r>
              <a:rPr lang="en-US" altLang="zh-CN" sz="2000" dirty="0" smtClean="0"/>
              <a:t>hello</a:t>
            </a:r>
            <a:r>
              <a:rPr lang="zh-CN" altLang="en-US" sz="2000" dirty="0" smtClean="0"/>
              <a:t>’ </a:t>
            </a:r>
            <a:r>
              <a:rPr lang="en-US" altLang="zh-CN" sz="2000" dirty="0" smtClean="0"/>
              <a:t>&gt; 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，此时会把输出重定向到</a:t>
            </a:r>
            <a:r>
              <a:rPr lang="en-US" altLang="zh-CN" sz="2000" dirty="0" err="1" smtClean="0"/>
              <a:t>tmp</a:t>
            </a:r>
            <a:r>
              <a:rPr lang="zh-CN" altLang="en-US" sz="2000" dirty="0" smtClean="0"/>
              <a:t>文件。</a:t>
            </a:r>
            <a:endParaRPr lang="en-US" altLang="zh-CN" sz="2000" dirty="0" smtClean="0"/>
          </a:p>
          <a:p>
            <a:r>
              <a:rPr lang="zh-CN" altLang="en-US" sz="2000" dirty="0" smtClean="0"/>
              <a:t>重定向的是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，而不是</a:t>
            </a:r>
            <a:r>
              <a:rPr lang="en-US" altLang="zh-CN" sz="2000" dirty="0" smtClean="0"/>
              <a:t>echo</a:t>
            </a:r>
            <a:r>
              <a:rPr lang="zh-CN" altLang="en-US" sz="2000" dirty="0" smtClean="0"/>
              <a:t>程序，</a:t>
            </a:r>
            <a:r>
              <a:rPr lang="en-US" altLang="zh-CN" sz="2000" dirty="0" smtClean="0"/>
              <a:t>echo ‘hello’ &gt; 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告诉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把输出指向</a:t>
            </a:r>
            <a:r>
              <a:rPr lang="en-US" altLang="zh-CN" sz="2000" dirty="0" err="1" smtClean="0"/>
              <a:t>tmp</a:t>
            </a:r>
            <a:r>
              <a:rPr lang="zh-CN" altLang="en-US" sz="2000" dirty="0" smtClean="0"/>
              <a:t>文件，而不是当前显示设备。</a:t>
            </a:r>
            <a:endParaRPr lang="en-US" altLang="zh-CN" sz="2000" dirty="0" smtClean="0"/>
          </a:p>
          <a:p>
            <a:r>
              <a:rPr lang="zh-CN" altLang="en-US" sz="2000" dirty="0" smtClean="0"/>
              <a:t>同样，对于输入来说，默认是等待键盘输入并执行命令，而运行</a:t>
            </a:r>
            <a:r>
              <a:rPr lang="en-US" altLang="zh-CN" sz="2000" dirty="0" smtClean="0"/>
              <a:t>grep </a:t>
            </a:r>
            <a:r>
              <a:rPr lang="zh-CN" altLang="en-US" sz="2000" dirty="0" smtClean="0"/>
              <a:t>‘</a:t>
            </a:r>
            <a:r>
              <a:rPr lang="en-US" altLang="zh-CN" sz="2000" dirty="0" smtClean="0"/>
              <a:t>hello</a:t>
            </a:r>
            <a:r>
              <a:rPr lang="zh-CN" altLang="en-US" sz="2000" dirty="0" smtClean="0"/>
              <a:t>’ </a:t>
            </a:r>
            <a:r>
              <a:rPr lang="en-US" altLang="zh-CN" sz="2000" dirty="0" smtClean="0"/>
              <a:t>&lt; 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告诉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从</a:t>
            </a:r>
            <a:r>
              <a:rPr lang="en-US" altLang="zh-CN" sz="2000" dirty="0" err="1" smtClean="0"/>
              <a:t>tmp</a:t>
            </a:r>
            <a:r>
              <a:rPr lang="zh-CN" altLang="en-US" sz="2000" dirty="0" smtClean="0"/>
              <a:t>文件获取输入，默认的</a:t>
            </a:r>
            <a:r>
              <a:rPr lang="en-US" altLang="zh-CN" sz="2000" dirty="0" smtClean="0"/>
              <a:t>grep </a:t>
            </a:r>
            <a:r>
              <a:rPr lang="zh-CN" altLang="en-US" sz="2000" dirty="0" smtClean="0"/>
              <a:t>‘</a:t>
            </a:r>
            <a:r>
              <a:rPr lang="en-US" altLang="zh-CN" sz="2000" dirty="0" smtClean="0"/>
              <a:t>hello</a:t>
            </a:r>
            <a:r>
              <a:rPr lang="zh-CN" altLang="en-US" sz="2000" dirty="0" smtClean="0"/>
              <a:t>’ 是启动后等待输入并进行正则表达式匹配的。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更改文件所属用户与用户组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运行</a:t>
            </a:r>
            <a:r>
              <a:rPr lang="en-US" altLang="zh-CN" sz="2000" dirty="0" smtClean="0"/>
              <a:t>ls –R &gt; </a:t>
            </a:r>
            <a:r>
              <a:rPr lang="en-US" altLang="zh-CN" sz="2000" dirty="0" err="1" smtClean="0"/>
              <a:t>lstmp</a:t>
            </a:r>
            <a:endParaRPr lang="en-US" altLang="zh-CN" sz="2000" dirty="0" smtClean="0"/>
          </a:p>
          <a:p>
            <a:r>
              <a:rPr lang="zh-CN" altLang="en-US" sz="2000" dirty="0" smtClean="0"/>
              <a:t>此时终端没有任何输出</a:t>
            </a:r>
            <a:endParaRPr lang="en-US" altLang="zh-CN" sz="2000" dirty="0" smtClean="0"/>
          </a:p>
          <a:p>
            <a:r>
              <a:rPr lang="zh-CN" altLang="en-US" sz="2000" dirty="0" smtClean="0"/>
              <a:t>但是</a:t>
            </a:r>
            <a:r>
              <a:rPr lang="zh-CN" altLang="en-US" sz="2000" dirty="0"/>
              <a:t>当前</a:t>
            </a:r>
            <a:r>
              <a:rPr lang="zh-CN" altLang="en-US" sz="2000" dirty="0" smtClean="0"/>
              <a:t>目录会有一个</a:t>
            </a:r>
            <a:r>
              <a:rPr lang="en-US" altLang="zh-CN" sz="2000" dirty="0" err="1" smtClean="0"/>
              <a:t>lstmp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zh-CN" altLang="en-US" sz="2000" dirty="0" smtClean="0"/>
              <a:t>查看</a:t>
            </a:r>
            <a:r>
              <a:rPr lang="en-US" altLang="zh-CN" sz="2000" dirty="0" err="1" smtClean="0"/>
              <a:t>lstmp</a:t>
            </a:r>
            <a:r>
              <a:rPr lang="zh-CN" altLang="en-US" sz="2000" dirty="0" smtClean="0"/>
              <a:t>文件：</a:t>
            </a:r>
            <a:r>
              <a:rPr lang="en-US" altLang="zh-CN" sz="2000" dirty="0" smtClean="0"/>
              <a:t>cat </a:t>
            </a:r>
            <a:r>
              <a:rPr lang="en-US" altLang="zh-CN" sz="2000" dirty="0" err="1" smtClean="0"/>
              <a:t>lstmp</a:t>
            </a:r>
            <a:r>
              <a:rPr lang="zh-CN" altLang="en-US" sz="2000" dirty="0" smtClean="0"/>
              <a:t>或者是用</a:t>
            </a:r>
            <a:r>
              <a:rPr lang="en-US" altLang="zh-CN" sz="2000" dirty="0" smtClean="0"/>
              <a:t>vi </a:t>
            </a:r>
            <a:r>
              <a:rPr lang="en-US" altLang="zh-CN" sz="2000" dirty="0" err="1" smtClean="0"/>
              <a:t>lstmp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303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列出文件详细信息</vt:lpstr>
      <vt:lpstr>文件权限与所属用户</vt:lpstr>
      <vt:lpstr>更改文件权限</vt:lpstr>
      <vt:lpstr>更改文件所属用户与用户组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63</cp:revision>
  <dcterms:created xsi:type="dcterms:W3CDTF">2017-12-13T00:04:01Z</dcterms:created>
  <dcterms:modified xsi:type="dcterms:W3CDTF">2018-01-03T05:37:54Z</dcterms:modified>
</cp:coreProperties>
</file>