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72" r:id="rId4"/>
    <p:sldId id="273" r:id="rId5"/>
    <p:sldId id="274" r:id="rId6"/>
    <p:sldId id="271" r:id="rId7"/>
    <p:sldId id="263" r:id="rId8"/>
    <p:sldId id="268" r:id="rId9"/>
    <p:sldId id="26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第十五讲 </a:t>
            </a:r>
            <a:r>
              <a:rPr lang="en-US" altLang="zh-CN" sz="3600" dirty="0">
                <a:solidFill>
                  <a:srgbClr val="C00000"/>
                </a:solidFill>
              </a:rPr>
              <a:t>Vim</a:t>
            </a:r>
            <a:r>
              <a:rPr lang="zh-CN" altLang="en-US" sz="3600" dirty="0">
                <a:solidFill>
                  <a:srgbClr val="C00000"/>
                </a:solidFill>
              </a:rPr>
              <a:t>和</a:t>
            </a:r>
            <a:r>
              <a:rPr lang="en-US" altLang="zh-CN" sz="3600" dirty="0">
                <a:solidFill>
                  <a:srgbClr val="C00000"/>
                </a:solidFill>
              </a:rPr>
              <a:t>Linux C</a:t>
            </a:r>
            <a:r>
              <a:rPr lang="zh-CN" altLang="en-US" sz="3600" dirty="0">
                <a:solidFill>
                  <a:srgbClr val="C00000"/>
                </a:solidFill>
              </a:rPr>
              <a:t>编程环境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安装</a:t>
            </a:r>
            <a:r>
              <a:rPr lang="en-US" altLang="zh-CN" sz="2000" dirty="0"/>
              <a:t>vim</a:t>
            </a:r>
            <a:r>
              <a:rPr lang="zh-CN" altLang="en-US" sz="2000" dirty="0"/>
              <a:t>后，配置文件：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/vim/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，</a:t>
            </a:r>
            <a:r>
              <a:rPr lang="en-US" altLang="zh-CN" sz="2000" dirty="0"/>
              <a:t> vim</a:t>
            </a:r>
            <a:r>
              <a:rPr lang="zh-CN" altLang="en-US" sz="2000" dirty="0"/>
              <a:t>启动时会读取此文件。除此之外，在用户主目录下如果存在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，也会读取此文件，如果存在相同的配置，则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文件配置会覆盖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/vim/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的配置。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/share/vim/vim74/colors</a:t>
            </a:r>
            <a:r>
              <a:rPr lang="zh-CN" altLang="en-US" sz="2000" dirty="0"/>
              <a:t>是</a:t>
            </a:r>
            <a:r>
              <a:rPr lang="en-US" altLang="zh-CN" sz="2000" dirty="0"/>
              <a:t>vim</a:t>
            </a:r>
            <a:r>
              <a:rPr lang="zh-CN" altLang="en-US" sz="2000" dirty="0"/>
              <a:t>的配色主题文件所在目录，在用户主目录下的</a:t>
            </a:r>
            <a:r>
              <a:rPr lang="en-US" altLang="zh-CN" sz="2000" dirty="0"/>
              <a:t>.vim/colors</a:t>
            </a:r>
            <a:r>
              <a:rPr lang="zh-CN" altLang="en-US" sz="2000" dirty="0"/>
              <a:t>也可以保存主题文件，此目录通常需要自己创建。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通用的配置可以写在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/vim/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，个性化设置可以放在</a:t>
            </a:r>
            <a:r>
              <a:rPr lang="en-US" altLang="zh-CN" sz="2000" dirty="0"/>
              <a:t>~/.</a:t>
            </a:r>
            <a:r>
              <a:rPr lang="en-US" altLang="zh-CN" sz="2000" dirty="0" err="1"/>
              <a:t>vimrc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vim</a:t>
            </a:r>
            <a:r>
              <a:rPr lang="zh-CN" altLang="en-US" sz="2000" dirty="0"/>
              <a:t>配置文件使用“标记注释。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常用配置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Autofit/>
          </a:bodyPr>
          <a:lstStyle/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mouse=a “ </a:t>
            </a:r>
            <a:r>
              <a:rPr lang="zh-CN" altLang="en-US" sz="1800" dirty="0"/>
              <a:t>启用鼠标支持，</a:t>
            </a:r>
            <a:r>
              <a:rPr lang="en-US" altLang="zh-CN" sz="1800" dirty="0"/>
              <a:t>a</a:t>
            </a:r>
            <a:r>
              <a:rPr lang="zh-CN" altLang="en-US" sz="1800" dirty="0"/>
              <a:t>表示所有模式都支持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term=screen-256color “ </a:t>
            </a:r>
            <a:r>
              <a:rPr lang="zh-CN" altLang="en-US" sz="1800" dirty="0"/>
              <a:t>设置终端颜色模式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t_Co</a:t>
            </a:r>
            <a:r>
              <a:rPr lang="en-US" altLang="zh-CN" sz="1800" dirty="0"/>
              <a:t>=256  “ 256</a:t>
            </a:r>
            <a:r>
              <a:rPr lang="zh-CN" altLang="en-US" sz="1800" dirty="0"/>
              <a:t>颜色支持</a:t>
            </a:r>
            <a:endParaRPr lang="en-US" altLang="zh-CN" sz="18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number “ </a:t>
            </a:r>
            <a:r>
              <a:rPr lang="zh-CN" altLang="en-US" sz="1800" dirty="0"/>
              <a:t>显示行号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backspace=2 “ </a:t>
            </a:r>
            <a:r>
              <a:rPr lang="zh-CN" altLang="en-US" sz="1800" dirty="0"/>
              <a:t>设置退格键删除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fileencodings</a:t>
            </a:r>
            <a:r>
              <a:rPr lang="en-US" altLang="zh-CN" sz="1800" dirty="0"/>
              <a:t>=utf-8 “</a:t>
            </a:r>
            <a:r>
              <a:rPr lang="zh-CN" altLang="en-US" sz="1800" dirty="0"/>
              <a:t>设置文件编码为</a:t>
            </a:r>
            <a:r>
              <a:rPr lang="en-US" altLang="zh-CN" sz="1800" dirty="0"/>
              <a:t>utf-8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encoding=utf-8 “ </a:t>
            </a:r>
            <a:r>
              <a:rPr lang="zh-CN" altLang="en-US" sz="1800" dirty="0"/>
              <a:t>设置</a:t>
            </a:r>
            <a:r>
              <a:rPr lang="en-US" altLang="zh-CN" sz="1800" dirty="0"/>
              <a:t>vim</a:t>
            </a:r>
            <a:r>
              <a:rPr lang="zh-CN" altLang="en-US" sz="1800" dirty="0"/>
              <a:t>编码</a:t>
            </a:r>
            <a:r>
              <a:rPr lang="en-US" altLang="zh-CN" sz="1800" dirty="0"/>
              <a:t>utf-8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termencoding</a:t>
            </a:r>
            <a:r>
              <a:rPr lang="en-US" altLang="zh-CN" sz="1800" dirty="0"/>
              <a:t>=utf-8 ” </a:t>
            </a:r>
            <a:r>
              <a:rPr lang="zh-CN" altLang="en-US" sz="1800" dirty="0"/>
              <a:t>设置终端模式编码为</a:t>
            </a:r>
            <a:r>
              <a:rPr lang="en-US" altLang="zh-CN" sz="1800" dirty="0"/>
              <a:t>utf-8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 </a:t>
            </a:r>
            <a:r>
              <a:rPr lang="en-US" altLang="zh-CN" sz="1800" dirty="0" err="1"/>
              <a:t>autoindent</a:t>
            </a:r>
            <a:r>
              <a:rPr lang="en-US" altLang="zh-CN" sz="1800" dirty="0"/>
              <a:t> “ </a:t>
            </a:r>
            <a:r>
              <a:rPr lang="zh-CN" altLang="en-US" sz="1800" dirty="0"/>
              <a:t>自动缩进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 </a:t>
            </a:r>
            <a:r>
              <a:rPr lang="en-US" altLang="zh-CN" sz="1800" dirty="0" err="1"/>
              <a:t>shiftwidth</a:t>
            </a:r>
            <a:r>
              <a:rPr lang="en-US" altLang="zh-CN" sz="1800" dirty="0"/>
              <a:t>=4 “</a:t>
            </a:r>
            <a:r>
              <a:rPr lang="zh-CN" altLang="en-US" sz="1800" dirty="0"/>
              <a:t>缩进</a:t>
            </a:r>
            <a:r>
              <a:rPr lang="en-US" altLang="zh-CN" sz="1800" dirty="0"/>
              <a:t>4</a:t>
            </a:r>
            <a:r>
              <a:rPr lang="zh-CN" altLang="en-US" sz="1800" dirty="0"/>
              <a:t>空格宽度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tabstop</a:t>
            </a:r>
            <a:r>
              <a:rPr lang="en-US" altLang="zh-CN" sz="1800" dirty="0"/>
              <a:t>=4 “ tab</a:t>
            </a:r>
            <a:r>
              <a:rPr lang="zh-CN" altLang="en-US" sz="1800" dirty="0"/>
              <a:t>缩进</a:t>
            </a:r>
            <a:r>
              <a:rPr lang="en-US" altLang="zh-CN" sz="1800" dirty="0"/>
              <a:t>4</a:t>
            </a:r>
            <a:r>
              <a:rPr lang="zh-CN" altLang="en-US" sz="1800" dirty="0"/>
              <a:t>空格宽度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expandtab</a:t>
            </a:r>
            <a:r>
              <a:rPr lang="en-US" altLang="zh-CN" sz="1800" dirty="0"/>
              <a:t> “ tab</a:t>
            </a:r>
            <a:r>
              <a:rPr lang="zh-CN" altLang="en-US" sz="1800" dirty="0"/>
              <a:t>转换为空格</a:t>
            </a:r>
          </a:p>
        </p:txBody>
      </p:sp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其他配置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Autofit/>
          </a:bodyPr>
          <a:lstStyle/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  background=dark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 err="1"/>
              <a:t>colorscheme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colorsbox</a:t>
            </a:r>
            <a:r>
              <a:rPr lang="en-US" altLang="zh-CN" sz="1800" dirty="0"/>
              <a:t>-material</a:t>
            </a:r>
          </a:p>
          <a:p>
            <a:pPr marL="0" indent="0">
              <a:lnSpc>
                <a:spcPts val="2000"/>
              </a:lnSpc>
              <a:buNone/>
            </a:pPr>
            <a:endParaRPr lang="en-US" altLang="zh-CN" sz="1800" dirty="0"/>
          </a:p>
          <a:p>
            <a:pPr marL="0" indent="0">
              <a:lnSpc>
                <a:spcPts val="2000"/>
              </a:lnSpc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8911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基本介绍与安装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gcc</a:t>
            </a:r>
            <a:r>
              <a:rPr lang="zh-CN" altLang="en-US" sz="2400" dirty="0"/>
              <a:t>不是一个软件，全名是</a:t>
            </a:r>
            <a:r>
              <a:rPr lang="en-US" altLang="zh-CN" sz="2400" dirty="0"/>
              <a:t>GNU Compiler Collection</a:t>
            </a:r>
            <a:r>
              <a:rPr lang="zh-CN" altLang="en-US" sz="2400" dirty="0"/>
              <a:t>，是一个编译器集合。</a:t>
            </a:r>
            <a:endParaRPr lang="en-US" altLang="zh-CN" sz="2400" dirty="0"/>
          </a:p>
          <a:p>
            <a:r>
              <a:rPr lang="en-US" altLang="zh-CN" sz="2400" dirty="0" err="1"/>
              <a:t>gcc</a:t>
            </a:r>
            <a:r>
              <a:rPr lang="zh-CN" altLang="en-US" sz="2400" dirty="0"/>
              <a:t>支持</a:t>
            </a:r>
            <a:r>
              <a:rPr lang="en-US" altLang="zh-CN" sz="2400" dirty="0"/>
              <a:t>C, C++, Objective-C, Fortran, Ada, and Go</a:t>
            </a:r>
            <a:r>
              <a:rPr lang="zh-CN" altLang="en-US" sz="2400" dirty="0"/>
              <a:t>语言的编译。</a:t>
            </a:r>
            <a:endParaRPr lang="en-US" altLang="zh-CN" sz="2400" dirty="0"/>
          </a:p>
          <a:p>
            <a:r>
              <a:rPr lang="zh-CN" altLang="en-US" sz="2400" dirty="0"/>
              <a:t>从名称可以看出是</a:t>
            </a:r>
            <a:r>
              <a:rPr lang="en-US" altLang="zh-CN" sz="2400" dirty="0"/>
              <a:t>GNU</a:t>
            </a:r>
            <a:r>
              <a:rPr lang="zh-CN" altLang="en-US" sz="2400" dirty="0"/>
              <a:t>的一个项目，发布于</a:t>
            </a:r>
            <a:r>
              <a:rPr lang="en-US" altLang="zh-CN" sz="2400" dirty="0"/>
              <a:t>GPL</a:t>
            </a:r>
            <a:r>
              <a:rPr lang="zh-CN" altLang="en-US" sz="2400" dirty="0"/>
              <a:t>开源协议。</a:t>
            </a:r>
            <a:endParaRPr lang="en-US" altLang="zh-CN" sz="2400" dirty="0"/>
          </a:p>
          <a:p>
            <a:r>
              <a:rPr lang="en-US" altLang="zh-CN" sz="2400" dirty="0"/>
              <a:t>Ubuntu/Debian</a:t>
            </a:r>
            <a:r>
              <a:rPr lang="zh-CN" altLang="en-US" sz="2400" dirty="0"/>
              <a:t>上一般都自带</a:t>
            </a:r>
            <a:r>
              <a:rPr lang="en-US" altLang="zh-CN" sz="2400" dirty="0" err="1"/>
              <a:t>gcc</a:t>
            </a:r>
            <a:r>
              <a:rPr lang="zh-CN" altLang="en-US" sz="2400" dirty="0"/>
              <a:t>，如果没有则运行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apt install </a:t>
            </a:r>
            <a:r>
              <a:rPr lang="en-US" altLang="zh-CN" sz="2400" dirty="0" err="1"/>
              <a:t>gcc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官网：</a:t>
            </a:r>
            <a:r>
              <a:rPr lang="en-US" altLang="zh-CN" sz="2400" dirty="0"/>
              <a:t>https://gcc.gnu.org/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3791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基本使用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vim </a:t>
            </a:r>
            <a:r>
              <a:rPr lang="en-US" altLang="zh-CN" sz="2000" dirty="0" err="1"/>
              <a:t>test.c</a:t>
            </a:r>
            <a:r>
              <a:rPr lang="zh-CN" altLang="en-US" sz="2000" dirty="0"/>
              <a:t>创建文件并编写一段</a:t>
            </a:r>
            <a:r>
              <a:rPr lang="en-US" altLang="zh-CN" sz="2000" dirty="0"/>
              <a:t>C</a:t>
            </a:r>
            <a:r>
              <a:rPr lang="zh-CN" altLang="en-US" sz="2000" dirty="0"/>
              <a:t>程序。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gcc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test.c</a:t>
            </a:r>
            <a:r>
              <a:rPr lang="zh-CN" altLang="en-US" sz="2000" dirty="0"/>
              <a:t>即可编译，编译后的文件是</a:t>
            </a:r>
            <a:r>
              <a:rPr lang="en-US" altLang="zh-CN" sz="2000" dirty="0" err="1"/>
              <a:t>a.out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./</a:t>
            </a:r>
            <a:r>
              <a:rPr lang="en-US" altLang="zh-CN" sz="2000" dirty="0" err="1"/>
              <a:t>a.out</a:t>
            </a:r>
            <a:r>
              <a:rPr lang="zh-CN" altLang="en-US" sz="2000" dirty="0"/>
              <a:t>运行编译的程序。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gcc</a:t>
            </a:r>
            <a:r>
              <a:rPr lang="zh-CN" altLang="en-US" sz="2000" dirty="0"/>
              <a:t>编译后的默认名称是</a:t>
            </a:r>
            <a:r>
              <a:rPr lang="en-US" altLang="zh-CN" sz="2000" dirty="0" err="1"/>
              <a:t>a.out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gcc</a:t>
            </a:r>
            <a:r>
              <a:rPr lang="en-US" altLang="zh-CN" sz="2000" dirty="0"/>
              <a:t> –o test </a:t>
            </a:r>
            <a:r>
              <a:rPr lang="en-US" altLang="zh-CN" sz="2000" dirty="0" err="1"/>
              <a:t>test.c</a:t>
            </a:r>
            <a:r>
              <a:rPr lang="en-US" altLang="zh-CN" sz="2000" dirty="0"/>
              <a:t> </a:t>
            </a:r>
            <a:r>
              <a:rPr lang="zh-CN" altLang="en-US" sz="2000" dirty="0"/>
              <a:t>编译后的文件是</a:t>
            </a:r>
            <a:r>
              <a:rPr lang="en-US" altLang="zh-CN" sz="2000" dirty="0"/>
              <a:t>test</a:t>
            </a:r>
            <a:r>
              <a:rPr lang="zh-CN" altLang="en-US" sz="2000" dirty="0"/>
              <a:t>，</a:t>
            </a:r>
            <a:r>
              <a:rPr lang="en-US" altLang="zh-CN" sz="2000" dirty="0"/>
              <a:t>-o</a:t>
            </a:r>
            <a:r>
              <a:rPr lang="zh-CN" altLang="en-US" sz="2000" dirty="0"/>
              <a:t>参数后面跟输出文件的名称。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/>
              <a:t>文件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gcc</a:t>
            </a:r>
            <a:r>
              <a:rPr lang="zh-CN" altLang="en-US" sz="2000" dirty="0"/>
              <a:t> </a:t>
            </a:r>
            <a:r>
              <a:rPr lang="en-US" altLang="zh-CN" sz="2000" dirty="0" err="1"/>
              <a:t>test.c</a:t>
            </a:r>
            <a:r>
              <a:rPr lang="zh-CN" altLang="en-US" sz="2000" dirty="0"/>
              <a:t>编译后的输出文件是</a:t>
            </a:r>
            <a:r>
              <a:rPr lang="en-US" altLang="zh-CN" sz="2000" dirty="0"/>
              <a:t>ELF</a:t>
            </a:r>
            <a:r>
              <a:rPr lang="zh-CN" altLang="en-US" sz="2000" dirty="0"/>
              <a:t>格式的，在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上是不用扩展名去区分文件类型的，这点和</a:t>
            </a:r>
            <a:r>
              <a:rPr lang="en-US" altLang="zh-CN" sz="2000" dirty="0"/>
              <a:t>Windows</a:t>
            </a:r>
            <a:r>
              <a:rPr lang="zh-CN" altLang="en-US" sz="2000" dirty="0"/>
              <a:t>不同。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而扩展名和文件类型并没有关系，</a:t>
            </a:r>
            <a:r>
              <a:rPr lang="en-US" altLang="zh-CN" sz="2000" dirty="0"/>
              <a:t>Windows</a:t>
            </a:r>
            <a:r>
              <a:rPr lang="zh-CN" altLang="en-US" sz="2000" dirty="0"/>
              <a:t>是设计必须使用扩展名和对应的运行程序去关联。</a:t>
            </a:r>
            <a:r>
              <a:rPr lang="en-US" altLang="zh-CN" sz="2000" dirty="0"/>
              <a:t>.exe</a:t>
            </a:r>
            <a:r>
              <a:rPr lang="zh-CN" altLang="en-US" sz="2000" dirty="0"/>
              <a:t>是</a:t>
            </a:r>
            <a:r>
              <a:rPr lang="en-US" altLang="zh-CN" sz="2000" dirty="0"/>
              <a:t>Windows</a:t>
            </a:r>
            <a:r>
              <a:rPr lang="zh-CN" altLang="en-US" sz="2000" dirty="0"/>
              <a:t>上的可执行文件的扩展名。</a:t>
            </a:r>
            <a:r>
              <a:rPr lang="en-US" altLang="zh-CN" sz="2000" dirty="0"/>
              <a:t>Windows</a:t>
            </a:r>
            <a:r>
              <a:rPr lang="zh-CN" altLang="en-US" sz="2000" dirty="0"/>
              <a:t>上采用的</a:t>
            </a:r>
            <a:r>
              <a:rPr lang="en-US" altLang="zh-CN" sz="2000" dirty="0"/>
              <a:t>PE</a:t>
            </a:r>
            <a:r>
              <a:rPr lang="zh-CN" altLang="en-US" sz="2000" dirty="0"/>
              <a:t>格式作为可执行文件格式。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上采用的格式是</a:t>
            </a:r>
            <a:r>
              <a:rPr lang="en-US" altLang="zh-CN" sz="2000" dirty="0"/>
              <a:t>ELF</a:t>
            </a:r>
            <a:r>
              <a:rPr lang="zh-CN" altLang="en-US" sz="2000" dirty="0"/>
              <a:t>，但是不必在文件名中体现出来。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readelf</a:t>
            </a:r>
            <a:r>
              <a:rPr lang="en-US" altLang="zh-CN" sz="2000" dirty="0"/>
              <a:t>  -h ./test</a:t>
            </a:r>
            <a:r>
              <a:rPr lang="zh-CN" altLang="en-US" sz="2000" dirty="0"/>
              <a:t>可以查看</a:t>
            </a:r>
            <a:r>
              <a:rPr lang="en-US" altLang="zh-CN" sz="2000" dirty="0"/>
              <a:t>test</a:t>
            </a:r>
            <a:r>
              <a:rPr lang="zh-CN" altLang="en-US" sz="2000" dirty="0"/>
              <a:t>程序的</a:t>
            </a:r>
            <a:r>
              <a:rPr lang="en-US" altLang="zh-CN" sz="2000" dirty="0"/>
              <a:t>ELF</a:t>
            </a:r>
            <a:r>
              <a:rPr lang="zh-CN" altLang="en-US" sz="2000" dirty="0"/>
              <a:t>文件头信息。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3300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glibc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glibc</a:t>
            </a:r>
            <a:r>
              <a:rPr lang="zh-CN" altLang="en-US" sz="2000" dirty="0"/>
              <a:t>是</a:t>
            </a:r>
            <a:r>
              <a:rPr lang="en-US" altLang="zh-CN" sz="2000" dirty="0"/>
              <a:t>Linux</a:t>
            </a:r>
            <a:r>
              <a:rPr lang="zh-CN" altLang="en-US" sz="2000" dirty="0"/>
              <a:t>上标准</a:t>
            </a:r>
            <a:r>
              <a:rPr lang="en-US" altLang="zh-CN" sz="2000" dirty="0"/>
              <a:t>C</a:t>
            </a:r>
            <a:r>
              <a:rPr lang="zh-CN" altLang="en-US" sz="2000" dirty="0"/>
              <a:t>的实现。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.so</a:t>
            </a:r>
            <a:r>
              <a:rPr lang="zh-CN" altLang="en-US" sz="2000" dirty="0"/>
              <a:t>文件是</a:t>
            </a:r>
            <a:r>
              <a:rPr lang="en-US" altLang="zh-CN" sz="2000" dirty="0"/>
              <a:t>Linux</a:t>
            </a:r>
            <a:r>
              <a:rPr lang="zh-CN" altLang="en-US" sz="2000" dirty="0"/>
              <a:t>上的共享库文件，相当于</a:t>
            </a:r>
            <a:r>
              <a:rPr lang="en-US" altLang="zh-CN" sz="2000" dirty="0"/>
              <a:t>Windows</a:t>
            </a:r>
            <a:r>
              <a:rPr lang="zh-CN" altLang="en-US" sz="2000" dirty="0"/>
              <a:t>上的</a:t>
            </a:r>
            <a:r>
              <a:rPr lang="en-US" altLang="zh-CN" sz="2000" dirty="0" err="1"/>
              <a:t>dll</a:t>
            </a:r>
            <a:r>
              <a:rPr lang="zh-CN" altLang="en-US" sz="2000" dirty="0"/>
              <a:t>文件。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glibc</a:t>
            </a:r>
            <a:r>
              <a:rPr lang="zh-CN" altLang="en-US" sz="2000" dirty="0"/>
              <a:t>的实现库文件是</a:t>
            </a:r>
            <a:r>
              <a:rPr lang="en-US" altLang="zh-CN" sz="2000" dirty="0"/>
              <a:t>/lib/x86_64-linux-gnu/libc.so.6</a:t>
            </a:r>
            <a:r>
              <a:rPr lang="zh-CN" altLang="en-US" sz="2000" dirty="0"/>
              <a:t>链接到</a:t>
            </a:r>
            <a:r>
              <a:rPr lang="en-US" altLang="zh-CN" sz="2000" dirty="0"/>
              <a:t>/lib/x86_64-linux-gnu/libc-2.23.so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gcc</a:t>
            </a:r>
            <a:r>
              <a:rPr lang="zh-CN" altLang="en-US" sz="2000" dirty="0"/>
              <a:t>在编译</a:t>
            </a:r>
            <a:r>
              <a:rPr lang="en-US" altLang="zh-CN" sz="2000" dirty="0"/>
              <a:t>C</a:t>
            </a:r>
            <a:r>
              <a:rPr lang="zh-CN" altLang="en-US" sz="2000" dirty="0"/>
              <a:t>语言代码的时候要用到</a:t>
            </a:r>
            <a:r>
              <a:rPr lang="en-US" altLang="zh-CN" sz="2000" dirty="0" err="1"/>
              <a:t>glibc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08619735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493</Words>
  <Application>Microsoft Office PowerPoint</Application>
  <PresentationFormat>宽屏</PresentationFormat>
  <Paragraphs>58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vim配置文件</vt:lpstr>
      <vt:lpstr>常用配置</vt:lpstr>
      <vt:lpstr>其他配置</vt:lpstr>
      <vt:lpstr>gcc基本介绍与安装</vt:lpstr>
      <vt:lpstr>gcc基本使用</vt:lpstr>
      <vt:lpstr>ELF文件</vt:lpstr>
      <vt:lpstr>glibc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113</cp:revision>
  <dcterms:created xsi:type="dcterms:W3CDTF">2017-12-13T00:04:01Z</dcterms:created>
  <dcterms:modified xsi:type="dcterms:W3CDTF">2018-02-25T09:58:21Z</dcterms:modified>
</cp:coreProperties>
</file>