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75" r:id="rId3"/>
    <p:sldId id="258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D38A-BC09-491B-AD71-1496832D7531}" type="datetimeFigureOut">
              <a:rPr lang="zh-CN" altLang="en-US" smtClean="0"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742C1-125E-4E9E-A59B-0F1C619F48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7"/>
          <p:cNvSpPr>
            <a:spLocks noChangeArrowheads="1"/>
          </p:cNvSpPr>
          <p:nvPr/>
        </p:nvSpPr>
        <p:spPr bwMode="white">
          <a:xfrm>
            <a:off x="0" y="3165873"/>
            <a:ext cx="9144000" cy="197762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 rot="10800000">
            <a:off x="7413626" y="3871913"/>
            <a:ext cx="1655763" cy="1222772"/>
            <a:chOff x="0" y="2704"/>
            <a:chExt cx="1063" cy="1086"/>
          </a:xfrm>
        </p:grpSpPr>
        <p:sp>
          <p:nvSpPr>
            <p:cNvPr id="6" name="矩形 19"/>
            <p:cNvSpPr>
              <a:spLocks noChangeArrowheads="1"/>
            </p:cNvSpPr>
            <p:nvPr/>
          </p:nvSpPr>
          <p:spPr bwMode="ltGray">
            <a:xfrm>
              <a:off x="-4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7" name="矩形 20"/>
            <p:cNvSpPr>
              <a:spLocks noChangeArrowheads="1"/>
            </p:cNvSpPr>
            <p:nvPr/>
          </p:nvSpPr>
          <p:spPr bwMode="ltGray">
            <a:xfrm>
              <a:off x="291" y="2704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8" name="矩形 21"/>
            <p:cNvSpPr>
              <a:spLocks noChangeArrowheads="1"/>
            </p:cNvSpPr>
            <p:nvPr/>
          </p:nvSpPr>
          <p:spPr bwMode="ltGray">
            <a:xfrm>
              <a:off x="563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ltGray">
            <a:xfrm>
              <a:off x="-4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" name="矩形 23"/>
            <p:cNvSpPr>
              <a:spLocks noChangeArrowheads="1"/>
            </p:cNvSpPr>
            <p:nvPr/>
          </p:nvSpPr>
          <p:spPr bwMode="ltGray">
            <a:xfrm>
              <a:off x="291" y="2990"/>
              <a:ext cx="223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1" name="矩形 24"/>
            <p:cNvSpPr>
              <a:spLocks noChangeArrowheads="1"/>
            </p:cNvSpPr>
            <p:nvPr/>
          </p:nvSpPr>
          <p:spPr bwMode="ltGray">
            <a:xfrm>
              <a:off x="563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2" name="矩形 25"/>
            <p:cNvSpPr>
              <a:spLocks noChangeArrowheads="1"/>
            </p:cNvSpPr>
            <p:nvPr/>
          </p:nvSpPr>
          <p:spPr bwMode="ltGray">
            <a:xfrm>
              <a:off x="83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3" name="矩形 26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4" name="矩形 27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5" name="矩形 28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6" name="组合 29"/>
          <p:cNvGrpSpPr>
            <a:grpSpLocks/>
          </p:cNvGrpSpPr>
          <p:nvPr/>
        </p:nvGrpSpPr>
        <p:grpSpPr bwMode="auto">
          <a:xfrm>
            <a:off x="20638" y="3211116"/>
            <a:ext cx="1655762" cy="1222772"/>
            <a:chOff x="0" y="2704"/>
            <a:chExt cx="1063" cy="1086"/>
          </a:xfrm>
        </p:grpSpPr>
        <p:sp>
          <p:nvSpPr>
            <p:cNvPr id="17" name="矩形 30"/>
            <p:cNvSpPr>
              <a:spLocks noChangeArrowheads="1"/>
            </p:cNvSpPr>
            <p:nvPr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8" name="矩形 31"/>
            <p:cNvSpPr>
              <a:spLocks noChangeArrowheads="1"/>
            </p:cNvSpPr>
            <p:nvPr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9" name="矩形 32"/>
            <p:cNvSpPr>
              <a:spLocks noChangeArrowheads="1"/>
            </p:cNvSpPr>
            <p:nvPr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0" name="矩形 33"/>
            <p:cNvSpPr>
              <a:spLocks noChangeArrowheads="1"/>
            </p:cNvSpPr>
            <p:nvPr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1" name="矩形 34"/>
            <p:cNvSpPr>
              <a:spLocks noChangeArrowheads="1"/>
            </p:cNvSpPr>
            <p:nvPr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2" name="矩形 35"/>
            <p:cNvSpPr>
              <a:spLocks noChangeArrowheads="1"/>
            </p:cNvSpPr>
            <p:nvPr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3" name="矩形 36"/>
            <p:cNvSpPr>
              <a:spLocks noChangeArrowheads="1"/>
            </p:cNvSpPr>
            <p:nvPr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4" name="矩形 37"/>
            <p:cNvSpPr>
              <a:spLocks noChangeArrowheads="1"/>
            </p:cNvSpPr>
            <p:nvPr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5" name="矩形 38"/>
            <p:cNvSpPr>
              <a:spLocks noChangeArrowheads="1"/>
            </p:cNvSpPr>
            <p:nvPr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26" name="矩形 39"/>
            <p:cNvSpPr>
              <a:spLocks noChangeArrowheads="1"/>
            </p:cNvSpPr>
            <p:nvPr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3075" name="矩形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4082654"/>
            <a:ext cx="7086600" cy="2857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4" name="矩形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3429000"/>
            <a:ext cx="7239000" cy="473869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72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1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9316"/>
            <a:ext cx="2057400" cy="45041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9316"/>
            <a:ext cx="6019800" cy="4504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9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07244"/>
            <a:ext cx="4038600" cy="3936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3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9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5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14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38"/>
          <p:cNvSpPr>
            <a:spLocks noChangeArrowheads="1"/>
          </p:cNvSpPr>
          <p:nvPr/>
        </p:nvSpPr>
        <p:spPr bwMode="gray">
          <a:xfrm>
            <a:off x="0" y="4922044"/>
            <a:ext cx="9144000" cy="228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</a:endParaRPr>
          </a:p>
        </p:txBody>
      </p:sp>
      <p:grpSp>
        <p:nvGrpSpPr>
          <p:cNvPr id="1028" name="组合 16"/>
          <p:cNvGrpSpPr>
            <a:grpSpLocks/>
          </p:cNvGrpSpPr>
          <p:nvPr/>
        </p:nvGrpSpPr>
        <p:grpSpPr bwMode="auto">
          <a:xfrm>
            <a:off x="44450" y="33338"/>
            <a:ext cx="863600" cy="635794"/>
            <a:chOff x="0" y="2704"/>
            <a:chExt cx="1063" cy="1086"/>
          </a:xfrm>
        </p:grpSpPr>
        <p:sp>
          <p:nvSpPr>
            <p:cNvPr id="1045" name="矩形 17"/>
            <p:cNvSpPr>
              <a:spLocks noChangeArrowheads="1"/>
            </p:cNvSpPr>
            <p:nvPr/>
          </p:nvSpPr>
          <p:spPr bwMode="gray">
            <a:xfrm>
              <a:off x="0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6" name="矩形 18"/>
            <p:cNvSpPr>
              <a:spLocks noChangeArrowheads="1"/>
            </p:cNvSpPr>
            <p:nvPr/>
          </p:nvSpPr>
          <p:spPr bwMode="gray">
            <a:xfrm>
              <a:off x="295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7" name="矩形 19"/>
            <p:cNvSpPr>
              <a:spLocks noChangeArrowheads="1"/>
            </p:cNvSpPr>
            <p:nvPr/>
          </p:nvSpPr>
          <p:spPr bwMode="gray">
            <a:xfrm>
              <a:off x="567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8" name="矩形 20"/>
            <p:cNvSpPr>
              <a:spLocks noChangeArrowheads="1"/>
            </p:cNvSpPr>
            <p:nvPr/>
          </p:nvSpPr>
          <p:spPr bwMode="gray">
            <a:xfrm>
              <a:off x="0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9" name="矩形 21"/>
            <p:cNvSpPr>
              <a:spLocks noChangeArrowheads="1"/>
            </p:cNvSpPr>
            <p:nvPr/>
          </p:nvSpPr>
          <p:spPr bwMode="gray">
            <a:xfrm>
              <a:off x="295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0" name="矩形 22"/>
            <p:cNvSpPr>
              <a:spLocks noChangeArrowheads="1"/>
            </p:cNvSpPr>
            <p:nvPr/>
          </p:nvSpPr>
          <p:spPr bwMode="gray">
            <a:xfrm>
              <a:off x="567" y="2991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1" name="矩形 23"/>
            <p:cNvSpPr>
              <a:spLocks noChangeArrowheads="1"/>
            </p:cNvSpPr>
            <p:nvPr/>
          </p:nvSpPr>
          <p:spPr bwMode="gray">
            <a:xfrm>
              <a:off x="838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2" name="矩形 24"/>
            <p:cNvSpPr>
              <a:spLocks noChangeArrowheads="1"/>
            </p:cNvSpPr>
            <p:nvPr/>
          </p:nvSpPr>
          <p:spPr bwMode="gray">
            <a:xfrm>
              <a:off x="295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3" name="矩形 25"/>
            <p:cNvSpPr>
              <a:spLocks noChangeArrowheads="1"/>
            </p:cNvSpPr>
            <p:nvPr/>
          </p:nvSpPr>
          <p:spPr bwMode="gray">
            <a:xfrm>
              <a:off x="0" y="3273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54" name="矩形 26"/>
            <p:cNvSpPr>
              <a:spLocks noChangeArrowheads="1"/>
            </p:cNvSpPr>
            <p:nvPr/>
          </p:nvSpPr>
          <p:spPr bwMode="gray">
            <a:xfrm>
              <a:off x="0" y="356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grpSp>
        <p:nvGrpSpPr>
          <p:cNvPr id="1029" name="组合 27"/>
          <p:cNvGrpSpPr>
            <a:grpSpLocks/>
          </p:cNvGrpSpPr>
          <p:nvPr/>
        </p:nvGrpSpPr>
        <p:grpSpPr bwMode="auto">
          <a:xfrm rot="10800000">
            <a:off x="8228013" y="16669"/>
            <a:ext cx="863600" cy="635794"/>
            <a:chOff x="0" y="2704"/>
            <a:chExt cx="1063" cy="1086"/>
          </a:xfrm>
        </p:grpSpPr>
        <p:sp>
          <p:nvSpPr>
            <p:cNvPr id="1035" name="矩形 28"/>
            <p:cNvSpPr>
              <a:spLocks noChangeArrowheads="1"/>
            </p:cNvSpPr>
            <p:nvPr/>
          </p:nvSpPr>
          <p:spPr bwMode="gray">
            <a:xfrm>
              <a:off x="8" y="2712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6" name="矩形 29"/>
            <p:cNvSpPr>
              <a:spLocks noChangeArrowheads="1"/>
            </p:cNvSpPr>
            <p:nvPr/>
          </p:nvSpPr>
          <p:spPr bwMode="gray">
            <a:xfrm>
              <a:off x="303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7" name="矩形 30"/>
            <p:cNvSpPr>
              <a:spLocks noChangeArrowheads="1"/>
            </p:cNvSpPr>
            <p:nvPr/>
          </p:nvSpPr>
          <p:spPr bwMode="gray">
            <a:xfrm>
              <a:off x="574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8" name="矩形 31"/>
            <p:cNvSpPr>
              <a:spLocks noChangeArrowheads="1"/>
            </p:cNvSpPr>
            <p:nvPr/>
          </p:nvSpPr>
          <p:spPr bwMode="gray">
            <a:xfrm>
              <a:off x="8" y="3007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39" name="矩形 32"/>
            <p:cNvSpPr>
              <a:spLocks noChangeArrowheads="1"/>
            </p:cNvSpPr>
            <p:nvPr/>
          </p:nvSpPr>
          <p:spPr bwMode="gray">
            <a:xfrm>
              <a:off x="303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0" name="矩形 33"/>
            <p:cNvSpPr>
              <a:spLocks noChangeArrowheads="1"/>
            </p:cNvSpPr>
            <p:nvPr/>
          </p:nvSpPr>
          <p:spPr bwMode="gray">
            <a:xfrm>
              <a:off x="574" y="2999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1" name="矩形 34"/>
            <p:cNvSpPr>
              <a:spLocks noChangeArrowheads="1"/>
            </p:cNvSpPr>
            <p:nvPr/>
          </p:nvSpPr>
          <p:spPr bwMode="gray">
            <a:xfrm>
              <a:off x="846" y="2704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2" name="矩形 35"/>
            <p:cNvSpPr>
              <a:spLocks noChangeArrowheads="1"/>
            </p:cNvSpPr>
            <p:nvPr/>
          </p:nvSpPr>
          <p:spPr bwMode="gray">
            <a:xfrm>
              <a:off x="303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3" name="矩形 36"/>
            <p:cNvSpPr>
              <a:spLocks noChangeArrowheads="1"/>
            </p:cNvSpPr>
            <p:nvPr/>
          </p:nvSpPr>
          <p:spPr bwMode="gray">
            <a:xfrm>
              <a:off x="8" y="3290"/>
              <a:ext cx="225" cy="2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  <p:sp>
          <p:nvSpPr>
            <p:cNvPr id="1044" name="矩形 37"/>
            <p:cNvSpPr>
              <a:spLocks noChangeArrowheads="1"/>
            </p:cNvSpPr>
            <p:nvPr/>
          </p:nvSpPr>
          <p:spPr bwMode="gray">
            <a:xfrm>
              <a:off x="8" y="3570"/>
              <a:ext cx="225" cy="2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楷体_GB2312"/>
              </a:endParaRPr>
            </a:p>
          </p:txBody>
        </p:sp>
      </p:grpSp>
      <p:sp>
        <p:nvSpPr>
          <p:cNvPr id="1030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7244"/>
            <a:ext cx="8229600" cy="39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矩形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48488" y="4925616"/>
            <a:ext cx="1738312" cy="2178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3" name="矩形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4924425"/>
            <a:ext cx="609600" cy="20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矩形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239316"/>
            <a:ext cx="7391400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4" name="图片 30" descr="透明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3925"/>
            <a:ext cx="293211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谷宗普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并行计算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8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8" y="771550"/>
            <a:ext cx="7408333" cy="382307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本课程的内容：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分布式并行计算的思想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并行问题的设计原则和方法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并行计算的实施及应用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/>
              <a:t>本课程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目的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大家学会问题的并行划分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并行框架及并行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的使用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典型</a:t>
            </a:r>
            <a:r>
              <a:rPr lang="zh-CN" altLang="en-US" sz="2400" dirty="0" smtClean="0"/>
              <a:t>问题的并行求解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264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068" y="843558"/>
            <a:ext cx="7408333" cy="39424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分</a:t>
            </a:r>
            <a:r>
              <a:rPr lang="zh-CN" altLang="zh-CN" sz="2400" dirty="0"/>
              <a:t>布式并行计算</a:t>
            </a:r>
            <a:r>
              <a:rPr lang="zh-CN" altLang="zh-CN" sz="2400" dirty="0" smtClean="0"/>
              <a:t>概述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分</a:t>
            </a:r>
            <a:r>
              <a:rPr lang="zh-CN" altLang="zh-CN" sz="2400" dirty="0"/>
              <a:t>布式并行计算方法概述和算法设计思路原</a:t>
            </a:r>
            <a:r>
              <a:rPr lang="zh-CN" altLang="zh-CN" sz="2400" dirty="0" smtClean="0"/>
              <a:t>则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现</a:t>
            </a:r>
            <a:r>
              <a:rPr lang="zh-CN" altLang="en-US" sz="2400" dirty="0" smtClean="0"/>
              <a:t>有并行计算服务介</a:t>
            </a:r>
            <a:r>
              <a:rPr lang="zh-CN" altLang="en-US" sz="2400" dirty="0" smtClean="0"/>
              <a:t>绍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 smtClean="0"/>
              <a:t>并</a:t>
            </a:r>
            <a:r>
              <a:rPr lang="zh-CN" altLang="zh-CN" sz="2400" dirty="0"/>
              <a:t>行</a:t>
            </a:r>
            <a:r>
              <a:rPr lang="zh-CN" altLang="en-US" sz="2400" dirty="0"/>
              <a:t>程序</a:t>
            </a:r>
            <a:r>
              <a:rPr lang="en-US" altLang="zh-CN" sz="2400" dirty="0"/>
              <a:t>MPI</a:t>
            </a:r>
            <a:r>
              <a:rPr lang="zh-CN" altLang="en-US" sz="2400" dirty="0"/>
              <a:t>服务</a:t>
            </a:r>
            <a:r>
              <a:rPr lang="zh-CN" altLang="zh-CN" sz="2400" dirty="0"/>
              <a:t>的理论和应用实</a:t>
            </a:r>
            <a:r>
              <a:rPr lang="zh-CN" altLang="zh-CN" sz="2400" dirty="0" smtClean="0"/>
              <a:t>例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并</a:t>
            </a:r>
            <a:r>
              <a:rPr lang="zh-CN" altLang="en-US" sz="2400" dirty="0"/>
              <a:t>行计算应</a:t>
            </a:r>
            <a:r>
              <a:rPr lang="zh-CN" altLang="en-US" sz="2400" dirty="0" smtClean="0"/>
              <a:t>用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分</a:t>
            </a:r>
            <a:r>
              <a:rPr lang="zh-CN" altLang="en-US" sz="2400" dirty="0"/>
              <a:t>布式多机部署及配</a:t>
            </a:r>
            <a:r>
              <a:rPr lang="zh-CN" altLang="en-US" sz="2400" dirty="0" smtClean="0"/>
              <a:t>置</a:t>
            </a:r>
            <a:r>
              <a:rPr lang="en-US" altLang="zh-CN" sz="1600" dirty="0" smtClean="0"/>
              <a:t>       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0827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07l">
  <a:themeElements>
    <a:clrScheme name="cdb2004c007l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cdb2004c007l">
      <a:majorFont>
        <a:latin typeface="Arial"/>
        <a:ea typeface=""/>
        <a:cs typeface=""/>
      </a:majorFont>
      <a:minorFont>
        <a:latin typeface="Courier Ne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07l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07l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22204</TotalTime>
  <Words>90</Words>
  <Application>Microsoft Office PowerPoint</Application>
  <PresentationFormat>全屏显示(16:9)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cdb2004c007l</vt:lpstr>
      <vt:lpstr>并行计算入门</vt:lpstr>
      <vt:lpstr>序言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Administrator</dc:creator>
  <cp:lastModifiedBy>Windows 用户</cp:lastModifiedBy>
  <cp:revision>1419</cp:revision>
  <dcterms:created xsi:type="dcterms:W3CDTF">2016-09-04T06:58:32Z</dcterms:created>
  <dcterms:modified xsi:type="dcterms:W3CDTF">2017-02-07T10:49:08Z</dcterms:modified>
</cp:coreProperties>
</file>