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405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BD38A-BC09-491B-AD71-1496832D7531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742C1-125E-4E9E-A59B-0F1C619F4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198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7"/>
          <p:cNvSpPr>
            <a:spLocks noChangeArrowheads="1"/>
          </p:cNvSpPr>
          <p:nvPr/>
        </p:nvSpPr>
        <p:spPr bwMode="white">
          <a:xfrm>
            <a:off x="0" y="3165873"/>
            <a:ext cx="9144000" cy="197762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  <p:grpSp>
        <p:nvGrpSpPr>
          <p:cNvPr id="5" name="组合 18"/>
          <p:cNvGrpSpPr>
            <a:grpSpLocks/>
          </p:cNvGrpSpPr>
          <p:nvPr/>
        </p:nvGrpSpPr>
        <p:grpSpPr bwMode="auto">
          <a:xfrm rot="10800000">
            <a:off x="7413626" y="3871913"/>
            <a:ext cx="1655763" cy="1222772"/>
            <a:chOff x="0" y="2704"/>
            <a:chExt cx="1063" cy="1086"/>
          </a:xfrm>
        </p:grpSpPr>
        <p:sp>
          <p:nvSpPr>
            <p:cNvPr id="6" name="矩形 19"/>
            <p:cNvSpPr>
              <a:spLocks noChangeArrowheads="1"/>
            </p:cNvSpPr>
            <p:nvPr/>
          </p:nvSpPr>
          <p:spPr bwMode="ltGray">
            <a:xfrm>
              <a:off x="-4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7" name="矩形 20"/>
            <p:cNvSpPr>
              <a:spLocks noChangeArrowheads="1"/>
            </p:cNvSpPr>
            <p:nvPr/>
          </p:nvSpPr>
          <p:spPr bwMode="ltGray">
            <a:xfrm>
              <a:off x="291" y="2704"/>
              <a:ext cx="223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8" name="矩形 21"/>
            <p:cNvSpPr>
              <a:spLocks noChangeArrowheads="1"/>
            </p:cNvSpPr>
            <p:nvPr/>
          </p:nvSpPr>
          <p:spPr bwMode="ltGray">
            <a:xfrm>
              <a:off x="563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9" name="矩形 22"/>
            <p:cNvSpPr>
              <a:spLocks noChangeArrowheads="1"/>
            </p:cNvSpPr>
            <p:nvPr/>
          </p:nvSpPr>
          <p:spPr bwMode="ltGray">
            <a:xfrm>
              <a:off x="-4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" name="矩形 23"/>
            <p:cNvSpPr>
              <a:spLocks noChangeArrowheads="1"/>
            </p:cNvSpPr>
            <p:nvPr/>
          </p:nvSpPr>
          <p:spPr bwMode="ltGray">
            <a:xfrm>
              <a:off x="291" y="2990"/>
              <a:ext cx="223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1" name="矩形 24"/>
            <p:cNvSpPr>
              <a:spLocks noChangeArrowheads="1"/>
            </p:cNvSpPr>
            <p:nvPr/>
          </p:nvSpPr>
          <p:spPr bwMode="ltGray">
            <a:xfrm>
              <a:off x="563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2" name="矩形 25"/>
            <p:cNvSpPr>
              <a:spLocks noChangeArrowheads="1"/>
            </p:cNvSpPr>
            <p:nvPr/>
          </p:nvSpPr>
          <p:spPr bwMode="ltGray">
            <a:xfrm>
              <a:off x="835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3" name="矩形 26"/>
            <p:cNvSpPr>
              <a:spLocks noChangeArrowheads="1"/>
            </p:cNvSpPr>
            <p:nvPr/>
          </p:nvSpPr>
          <p:spPr bwMode="ltGray">
            <a:xfrm>
              <a:off x="295" y="327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4" name="矩形 27"/>
            <p:cNvSpPr>
              <a:spLocks noChangeArrowheads="1"/>
            </p:cNvSpPr>
            <p:nvPr/>
          </p:nvSpPr>
          <p:spPr bwMode="ltGray">
            <a:xfrm>
              <a:off x="0" y="327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5" name="矩形 28"/>
            <p:cNvSpPr>
              <a:spLocks noChangeArrowheads="1"/>
            </p:cNvSpPr>
            <p:nvPr/>
          </p:nvSpPr>
          <p:spPr bwMode="ltGray">
            <a:xfrm>
              <a:off x="0" y="356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</p:grpSp>
      <p:grpSp>
        <p:nvGrpSpPr>
          <p:cNvPr id="16" name="组合 29"/>
          <p:cNvGrpSpPr>
            <a:grpSpLocks/>
          </p:cNvGrpSpPr>
          <p:nvPr/>
        </p:nvGrpSpPr>
        <p:grpSpPr bwMode="auto">
          <a:xfrm>
            <a:off x="20638" y="3211116"/>
            <a:ext cx="1655762" cy="1222772"/>
            <a:chOff x="0" y="2704"/>
            <a:chExt cx="1063" cy="1086"/>
          </a:xfrm>
        </p:grpSpPr>
        <p:sp>
          <p:nvSpPr>
            <p:cNvPr id="17" name="矩形 30"/>
            <p:cNvSpPr>
              <a:spLocks noChangeArrowheads="1"/>
            </p:cNvSpPr>
            <p:nvPr/>
          </p:nvSpPr>
          <p:spPr bwMode="ltGray">
            <a:xfrm>
              <a:off x="0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8" name="矩形 31"/>
            <p:cNvSpPr>
              <a:spLocks noChangeArrowheads="1"/>
            </p:cNvSpPr>
            <p:nvPr/>
          </p:nvSpPr>
          <p:spPr bwMode="ltGray">
            <a:xfrm>
              <a:off x="295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9" name="矩形 32"/>
            <p:cNvSpPr>
              <a:spLocks noChangeArrowheads="1"/>
            </p:cNvSpPr>
            <p:nvPr/>
          </p:nvSpPr>
          <p:spPr bwMode="ltGray">
            <a:xfrm>
              <a:off x="567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20" name="矩形 33"/>
            <p:cNvSpPr>
              <a:spLocks noChangeArrowheads="1"/>
            </p:cNvSpPr>
            <p:nvPr/>
          </p:nvSpPr>
          <p:spPr bwMode="ltGray">
            <a:xfrm>
              <a:off x="0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21" name="矩形 34"/>
            <p:cNvSpPr>
              <a:spLocks noChangeArrowheads="1"/>
            </p:cNvSpPr>
            <p:nvPr/>
          </p:nvSpPr>
          <p:spPr bwMode="ltGray">
            <a:xfrm>
              <a:off x="295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22" name="矩形 35"/>
            <p:cNvSpPr>
              <a:spLocks noChangeArrowheads="1"/>
            </p:cNvSpPr>
            <p:nvPr/>
          </p:nvSpPr>
          <p:spPr bwMode="ltGray">
            <a:xfrm>
              <a:off x="567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23" name="矩形 36"/>
            <p:cNvSpPr>
              <a:spLocks noChangeArrowheads="1"/>
            </p:cNvSpPr>
            <p:nvPr/>
          </p:nvSpPr>
          <p:spPr bwMode="ltGray">
            <a:xfrm>
              <a:off x="839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24" name="矩形 37"/>
            <p:cNvSpPr>
              <a:spLocks noChangeArrowheads="1"/>
            </p:cNvSpPr>
            <p:nvPr/>
          </p:nvSpPr>
          <p:spPr bwMode="ltGray">
            <a:xfrm>
              <a:off x="295" y="327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25" name="矩形 38"/>
            <p:cNvSpPr>
              <a:spLocks noChangeArrowheads="1"/>
            </p:cNvSpPr>
            <p:nvPr/>
          </p:nvSpPr>
          <p:spPr bwMode="ltGray">
            <a:xfrm>
              <a:off x="0" y="327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26" name="矩形 39"/>
            <p:cNvSpPr>
              <a:spLocks noChangeArrowheads="1"/>
            </p:cNvSpPr>
            <p:nvPr/>
          </p:nvSpPr>
          <p:spPr bwMode="ltGray">
            <a:xfrm>
              <a:off x="0" y="356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</p:grpSp>
      <p:sp>
        <p:nvSpPr>
          <p:cNvPr id="3075" name="矩形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081088" y="4082654"/>
            <a:ext cx="7086600" cy="2857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074" name="矩形 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3429000"/>
            <a:ext cx="7239000" cy="473869"/>
          </a:xfrm>
        </p:spPr>
        <p:txBody>
          <a:bodyPr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1729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81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9316"/>
            <a:ext cx="2057400" cy="450413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9316"/>
            <a:ext cx="6019800" cy="45041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9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38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07244"/>
            <a:ext cx="4038600" cy="39362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07244"/>
            <a:ext cx="4038600" cy="39362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78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13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49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5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14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27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38"/>
          <p:cNvSpPr>
            <a:spLocks noChangeArrowheads="1"/>
          </p:cNvSpPr>
          <p:nvPr/>
        </p:nvSpPr>
        <p:spPr bwMode="gray">
          <a:xfrm>
            <a:off x="0" y="4922044"/>
            <a:ext cx="9144000" cy="2286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  <p:sp>
        <p:nvSpPr>
          <p:cNvPr id="1027" name="矩形 15"/>
          <p:cNvSpPr>
            <a:spLocks noChangeArrowheads="1"/>
          </p:cNvSpPr>
          <p:nvPr/>
        </p:nvSpPr>
        <p:spPr bwMode="white">
          <a:xfrm>
            <a:off x="0" y="0"/>
            <a:ext cx="91440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  <p:grpSp>
        <p:nvGrpSpPr>
          <p:cNvPr id="1028" name="组合 16"/>
          <p:cNvGrpSpPr>
            <a:grpSpLocks/>
          </p:cNvGrpSpPr>
          <p:nvPr/>
        </p:nvGrpSpPr>
        <p:grpSpPr bwMode="auto">
          <a:xfrm>
            <a:off x="44450" y="33338"/>
            <a:ext cx="863600" cy="635794"/>
            <a:chOff x="0" y="2704"/>
            <a:chExt cx="1063" cy="1086"/>
          </a:xfrm>
        </p:grpSpPr>
        <p:sp>
          <p:nvSpPr>
            <p:cNvPr id="1045" name="矩形 17"/>
            <p:cNvSpPr>
              <a:spLocks noChangeArrowheads="1"/>
            </p:cNvSpPr>
            <p:nvPr/>
          </p:nvSpPr>
          <p:spPr bwMode="gray">
            <a:xfrm>
              <a:off x="0" y="2704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46" name="矩形 18"/>
            <p:cNvSpPr>
              <a:spLocks noChangeArrowheads="1"/>
            </p:cNvSpPr>
            <p:nvPr/>
          </p:nvSpPr>
          <p:spPr bwMode="gray">
            <a:xfrm>
              <a:off x="295" y="2704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47" name="矩形 19"/>
            <p:cNvSpPr>
              <a:spLocks noChangeArrowheads="1"/>
            </p:cNvSpPr>
            <p:nvPr/>
          </p:nvSpPr>
          <p:spPr bwMode="gray">
            <a:xfrm>
              <a:off x="567" y="2704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48" name="矩形 20"/>
            <p:cNvSpPr>
              <a:spLocks noChangeArrowheads="1"/>
            </p:cNvSpPr>
            <p:nvPr/>
          </p:nvSpPr>
          <p:spPr bwMode="gray">
            <a:xfrm>
              <a:off x="0" y="2991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49" name="矩形 21"/>
            <p:cNvSpPr>
              <a:spLocks noChangeArrowheads="1"/>
            </p:cNvSpPr>
            <p:nvPr/>
          </p:nvSpPr>
          <p:spPr bwMode="gray">
            <a:xfrm>
              <a:off x="295" y="2991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50" name="矩形 22"/>
            <p:cNvSpPr>
              <a:spLocks noChangeArrowheads="1"/>
            </p:cNvSpPr>
            <p:nvPr/>
          </p:nvSpPr>
          <p:spPr bwMode="gray">
            <a:xfrm>
              <a:off x="567" y="2991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51" name="矩形 23"/>
            <p:cNvSpPr>
              <a:spLocks noChangeArrowheads="1"/>
            </p:cNvSpPr>
            <p:nvPr/>
          </p:nvSpPr>
          <p:spPr bwMode="gray">
            <a:xfrm>
              <a:off x="838" y="2704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52" name="矩形 24"/>
            <p:cNvSpPr>
              <a:spLocks noChangeArrowheads="1"/>
            </p:cNvSpPr>
            <p:nvPr/>
          </p:nvSpPr>
          <p:spPr bwMode="gray">
            <a:xfrm>
              <a:off x="295" y="3273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53" name="矩形 25"/>
            <p:cNvSpPr>
              <a:spLocks noChangeArrowheads="1"/>
            </p:cNvSpPr>
            <p:nvPr/>
          </p:nvSpPr>
          <p:spPr bwMode="gray">
            <a:xfrm>
              <a:off x="0" y="3273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54" name="矩形 26"/>
            <p:cNvSpPr>
              <a:spLocks noChangeArrowheads="1"/>
            </p:cNvSpPr>
            <p:nvPr/>
          </p:nvSpPr>
          <p:spPr bwMode="gray">
            <a:xfrm>
              <a:off x="0" y="3562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</p:grpSp>
      <p:grpSp>
        <p:nvGrpSpPr>
          <p:cNvPr id="1029" name="组合 27"/>
          <p:cNvGrpSpPr>
            <a:grpSpLocks/>
          </p:cNvGrpSpPr>
          <p:nvPr/>
        </p:nvGrpSpPr>
        <p:grpSpPr bwMode="auto">
          <a:xfrm rot="10800000">
            <a:off x="8228013" y="16669"/>
            <a:ext cx="863600" cy="635794"/>
            <a:chOff x="0" y="2704"/>
            <a:chExt cx="1063" cy="1086"/>
          </a:xfrm>
        </p:grpSpPr>
        <p:sp>
          <p:nvSpPr>
            <p:cNvPr id="1035" name="矩形 28"/>
            <p:cNvSpPr>
              <a:spLocks noChangeArrowheads="1"/>
            </p:cNvSpPr>
            <p:nvPr/>
          </p:nvSpPr>
          <p:spPr bwMode="gray">
            <a:xfrm>
              <a:off x="8" y="2712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36" name="矩形 29"/>
            <p:cNvSpPr>
              <a:spLocks noChangeArrowheads="1"/>
            </p:cNvSpPr>
            <p:nvPr/>
          </p:nvSpPr>
          <p:spPr bwMode="gray">
            <a:xfrm>
              <a:off x="303" y="2704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37" name="矩形 30"/>
            <p:cNvSpPr>
              <a:spLocks noChangeArrowheads="1"/>
            </p:cNvSpPr>
            <p:nvPr/>
          </p:nvSpPr>
          <p:spPr bwMode="gray">
            <a:xfrm>
              <a:off x="574" y="2704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38" name="矩形 31"/>
            <p:cNvSpPr>
              <a:spLocks noChangeArrowheads="1"/>
            </p:cNvSpPr>
            <p:nvPr/>
          </p:nvSpPr>
          <p:spPr bwMode="gray">
            <a:xfrm>
              <a:off x="8" y="3007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39" name="矩形 32"/>
            <p:cNvSpPr>
              <a:spLocks noChangeArrowheads="1"/>
            </p:cNvSpPr>
            <p:nvPr/>
          </p:nvSpPr>
          <p:spPr bwMode="gray">
            <a:xfrm>
              <a:off x="303" y="2999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40" name="矩形 33"/>
            <p:cNvSpPr>
              <a:spLocks noChangeArrowheads="1"/>
            </p:cNvSpPr>
            <p:nvPr/>
          </p:nvSpPr>
          <p:spPr bwMode="gray">
            <a:xfrm>
              <a:off x="574" y="2999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41" name="矩形 34"/>
            <p:cNvSpPr>
              <a:spLocks noChangeArrowheads="1"/>
            </p:cNvSpPr>
            <p:nvPr/>
          </p:nvSpPr>
          <p:spPr bwMode="gray">
            <a:xfrm>
              <a:off x="846" y="2704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42" name="矩形 35"/>
            <p:cNvSpPr>
              <a:spLocks noChangeArrowheads="1"/>
            </p:cNvSpPr>
            <p:nvPr/>
          </p:nvSpPr>
          <p:spPr bwMode="gray">
            <a:xfrm>
              <a:off x="303" y="3290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43" name="矩形 36"/>
            <p:cNvSpPr>
              <a:spLocks noChangeArrowheads="1"/>
            </p:cNvSpPr>
            <p:nvPr/>
          </p:nvSpPr>
          <p:spPr bwMode="gray">
            <a:xfrm>
              <a:off x="8" y="3290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44" name="矩形 37"/>
            <p:cNvSpPr>
              <a:spLocks noChangeArrowheads="1"/>
            </p:cNvSpPr>
            <p:nvPr/>
          </p:nvSpPr>
          <p:spPr bwMode="gray">
            <a:xfrm>
              <a:off x="8" y="3570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</p:grpSp>
      <p:sp>
        <p:nvSpPr>
          <p:cNvPr id="1030" name="矩形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07244"/>
            <a:ext cx="8229600" cy="393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矩形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48488" y="4925616"/>
            <a:ext cx="1738312" cy="2178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3" name="矩形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76250" y="4924425"/>
            <a:ext cx="609600" cy="2012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33" name="矩形 2"/>
          <p:cNvSpPr>
            <a:spLocks noGrp="1" noChangeArrowheads="1"/>
          </p:cNvSpPr>
          <p:nvPr>
            <p:ph type="title"/>
          </p:nvPr>
        </p:nvSpPr>
        <p:spPr bwMode="black">
          <a:xfrm>
            <a:off x="838200" y="239316"/>
            <a:ext cx="7391400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34" name="图片 30" descr="透明LOG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33925"/>
            <a:ext cx="293211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楷体_GB231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楷体_GB231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  <a:cs typeface="楷体_GB231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楷体_GB231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谷宗普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并行计算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80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分布式多机部署及配</a:t>
            </a:r>
            <a:r>
              <a:rPr lang="zh-CN" altLang="en-US" dirty="0" smtClean="0"/>
              <a:t>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MPI</a:t>
            </a:r>
            <a:r>
              <a:rPr lang="zh-CN" altLang="en-US" dirty="0"/>
              <a:t>多</a:t>
            </a:r>
            <a:r>
              <a:rPr lang="zh-CN" altLang="en-US" dirty="0" smtClean="0"/>
              <a:t>机并行计算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/>
              <a:t>并行程</a:t>
            </a:r>
            <a:r>
              <a:rPr lang="zh-CN" altLang="en-US" sz="2400" dirty="0" smtClean="0"/>
              <a:t>序运行在多个计算机上，其中包括多机单进程和多机多进程，分别需要进行部署和配置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/>
              <a:t>分</a:t>
            </a:r>
            <a:r>
              <a:rPr lang="zh-CN" altLang="en-US" sz="2400" smtClean="0"/>
              <a:t>别有命令来配置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4644855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c007l">
  <a:themeElements>
    <a:clrScheme name="cdb2004c007l 3">
      <a:dk1>
        <a:srgbClr val="000066"/>
      </a:dk1>
      <a:lt1>
        <a:srgbClr val="FFFFFF"/>
      </a:lt1>
      <a:dk2>
        <a:srgbClr val="50A834"/>
      </a:dk2>
      <a:lt2>
        <a:srgbClr val="B2B2B2"/>
      </a:lt2>
      <a:accent1>
        <a:srgbClr val="2045AE"/>
      </a:accent1>
      <a:accent2>
        <a:srgbClr val="FF9933"/>
      </a:accent2>
      <a:accent3>
        <a:srgbClr val="FFFFFF"/>
      </a:accent3>
      <a:accent4>
        <a:srgbClr val="000056"/>
      </a:accent4>
      <a:accent5>
        <a:srgbClr val="ABB0D3"/>
      </a:accent5>
      <a:accent6>
        <a:srgbClr val="E78A2D"/>
      </a:accent6>
      <a:hlink>
        <a:srgbClr val="3DC5C5"/>
      </a:hlink>
      <a:folHlink>
        <a:srgbClr val="6B41BF"/>
      </a:folHlink>
    </a:clrScheme>
    <a:fontScheme name="cdb2004c007l">
      <a:majorFont>
        <a:latin typeface="Arial"/>
        <a:ea typeface=""/>
        <a:cs typeface=""/>
      </a:majorFont>
      <a:minorFont>
        <a:latin typeface="Courier Ne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c007l 1">
        <a:dk1>
          <a:srgbClr val="4C1A37"/>
        </a:dk1>
        <a:lt1>
          <a:srgbClr val="FFFFFF"/>
        </a:lt1>
        <a:dk2>
          <a:srgbClr val="FFFFE7"/>
        </a:dk2>
        <a:lt2>
          <a:srgbClr val="B2B2B2"/>
        </a:lt2>
        <a:accent1>
          <a:srgbClr val="C06C98"/>
        </a:accent1>
        <a:accent2>
          <a:srgbClr val="FF9966"/>
        </a:accent2>
        <a:accent3>
          <a:srgbClr val="FFFFFF"/>
        </a:accent3>
        <a:accent4>
          <a:srgbClr val="40142D"/>
        </a:accent4>
        <a:accent5>
          <a:srgbClr val="DCBACA"/>
        </a:accent5>
        <a:accent6>
          <a:srgbClr val="E78A5C"/>
        </a:accent6>
        <a:hlink>
          <a:srgbClr val="BD6D45"/>
        </a:hlink>
        <a:folHlink>
          <a:srgbClr val="3AAB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c007l 2">
        <a:dk1>
          <a:srgbClr val="003366"/>
        </a:dk1>
        <a:lt1>
          <a:srgbClr val="FFFFFF"/>
        </a:lt1>
        <a:dk2>
          <a:srgbClr val="FFFFFF"/>
        </a:dk2>
        <a:lt2>
          <a:srgbClr val="B2B2B2"/>
        </a:lt2>
        <a:accent1>
          <a:srgbClr val="2879B0"/>
        </a:accent1>
        <a:accent2>
          <a:srgbClr val="0099CC"/>
        </a:accent2>
        <a:accent3>
          <a:srgbClr val="FFFFFF"/>
        </a:accent3>
        <a:accent4>
          <a:srgbClr val="002A56"/>
        </a:accent4>
        <a:accent5>
          <a:srgbClr val="ACBED4"/>
        </a:accent5>
        <a:accent6>
          <a:srgbClr val="008AB9"/>
        </a:accent6>
        <a:hlink>
          <a:srgbClr val="A9683B"/>
        </a:hlink>
        <a:folHlink>
          <a:srgbClr val="166A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c007l 3">
        <a:dk1>
          <a:srgbClr val="000066"/>
        </a:dk1>
        <a:lt1>
          <a:srgbClr val="FFFFFF"/>
        </a:lt1>
        <a:dk2>
          <a:srgbClr val="50A834"/>
        </a:dk2>
        <a:lt2>
          <a:srgbClr val="B2B2B2"/>
        </a:lt2>
        <a:accent1>
          <a:srgbClr val="2045AE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ABB0D3"/>
        </a:accent5>
        <a:accent6>
          <a:srgbClr val="E78A2D"/>
        </a:accent6>
        <a:hlink>
          <a:srgbClr val="3DC5C5"/>
        </a:hlink>
        <a:folHlink>
          <a:srgbClr val="6B4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22204</TotalTime>
  <Words>77</Words>
  <Application>Microsoft Office PowerPoint</Application>
  <PresentationFormat>全屏显示(16:9)</PresentationFormat>
  <Paragraphs>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cdb2004c007l</vt:lpstr>
      <vt:lpstr>并行计算入门</vt:lpstr>
      <vt:lpstr>6分布式多机部署及配置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并行计算</dc:title>
  <dc:creator>Administrator</dc:creator>
  <cp:lastModifiedBy>Windows 用户</cp:lastModifiedBy>
  <cp:revision>1418</cp:revision>
  <dcterms:created xsi:type="dcterms:W3CDTF">2016-09-04T06:58:32Z</dcterms:created>
  <dcterms:modified xsi:type="dcterms:W3CDTF">2017-02-09T00:16:22Z</dcterms:modified>
</cp:coreProperties>
</file>